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9144000" cy="6858000" type="screen4x3"/>
  <p:notesSz cx="6858000" cy="9144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1600" b="1" i="1" kern="1200">
        <a:solidFill>
          <a:srgbClr val="CC6600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b="1" i="1" kern="1200">
        <a:solidFill>
          <a:srgbClr val="CC6600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b="1" i="1" kern="1200">
        <a:solidFill>
          <a:srgbClr val="CC6600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b="1" i="1" kern="1200">
        <a:solidFill>
          <a:srgbClr val="CC6600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b="1" i="1" kern="1200">
        <a:solidFill>
          <a:srgbClr val="CC66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600" b="1" i="1" kern="1200">
        <a:solidFill>
          <a:srgbClr val="CC6600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1600" b="1" i="1" kern="1200">
        <a:solidFill>
          <a:srgbClr val="CC6600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1600" b="1" i="1" kern="1200">
        <a:solidFill>
          <a:srgbClr val="CC6600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1600" b="1" i="1" kern="1200">
        <a:solidFill>
          <a:srgbClr val="CC6600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CCCC00"/>
    <a:srgbClr val="B96262"/>
    <a:srgbClr val="00CC00"/>
    <a:srgbClr val="CC0000"/>
    <a:srgbClr val="000000"/>
    <a:srgbClr val="FFFF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57" autoAdjust="0"/>
    <p:restoredTop sz="94660"/>
  </p:normalViewPr>
  <p:slideViewPr>
    <p:cSldViewPr snapToGrid="0">
      <p:cViewPr varScale="1">
        <p:scale>
          <a:sx n="68" d="100"/>
          <a:sy n="68" d="100"/>
        </p:scale>
        <p:origin x="474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>
            <a:extLst>
              <a:ext uri="{FF2B5EF4-FFF2-40B4-BE49-F238E27FC236}">
                <a16:creationId xmlns:a16="http://schemas.microsoft.com/office/drawing/2014/main" id="{6ACC9AE9-2AA6-4665-B303-27FEAA91B42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108547" name="Rectangle 3">
            <a:extLst>
              <a:ext uri="{FF2B5EF4-FFF2-40B4-BE49-F238E27FC236}">
                <a16:creationId xmlns:a16="http://schemas.microsoft.com/office/drawing/2014/main" id="{ACE47B53-CDE5-487C-9D7A-EC5DBA88193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CF835156-A419-4C3C-B89C-0CDEE37C597D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8549" name="Rectangle 5">
            <a:extLst>
              <a:ext uri="{FF2B5EF4-FFF2-40B4-BE49-F238E27FC236}">
                <a16:creationId xmlns:a16="http://schemas.microsoft.com/office/drawing/2014/main" id="{8BE18732-F06F-4AEF-A671-CEA52F3EB54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it-IT" noProof="0"/>
              <a:t>Fare clic per modificare gli stili del testo dello schema</a:t>
            </a:r>
          </a:p>
          <a:p>
            <a:pPr lvl="1"/>
            <a:r>
              <a:rPr lang="fr-FR" altLang="it-IT" noProof="0"/>
              <a:t>Secondo livello</a:t>
            </a:r>
          </a:p>
          <a:p>
            <a:pPr lvl="2"/>
            <a:r>
              <a:rPr lang="fr-FR" altLang="it-IT" noProof="0"/>
              <a:t>Terzo livello</a:t>
            </a:r>
          </a:p>
          <a:p>
            <a:pPr lvl="3"/>
            <a:r>
              <a:rPr lang="fr-FR" altLang="it-IT" noProof="0"/>
              <a:t>Quarto livello</a:t>
            </a:r>
          </a:p>
          <a:p>
            <a:pPr lvl="4"/>
            <a:r>
              <a:rPr lang="fr-FR" altLang="it-IT" noProof="0"/>
              <a:t>Quinto livello</a:t>
            </a:r>
          </a:p>
        </p:txBody>
      </p:sp>
      <p:sp>
        <p:nvSpPr>
          <p:cNvPr id="108550" name="Rectangle 6">
            <a:extLst>
              <a:ext uri="{FF2B5EF4-FFF2-40B4-BE49-F238E27FC236}">
                <a16:creationId xmlns:a16="http://schemas.microsoft.com/office/drawing/2014/main" id="{A8703419-9D2B-45DF-AE52-A1B167F5F10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108551" name="Rectangle 7">
            <a:extLst>
              <a:ext uri="{FF2B5EF4-FFF2-40B4-BE49-F238E27FC236}">
                <a16:creationId xmlns:a16="http://schemas.microsoft.com/office/drawing/2014/main" id="{98A3CEEC-2EF6-40CB-BE1C-5B31102D27D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 i="0" smtClean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E53D3E9-4C0A-4F61-A877-61C36E020D6F}" type="slidenum">
              <a:rPr lang="fr-FR" altLang="it-IT"/>
              <a:pPr>
                <a:defRPr/>
              </a:pPr>
              <a:t>‹N›</a:t>
            </a:fld>
            <a:endParaRPr lang="fr-FR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DA686560-3CCD-4A7F-B749-B44E9A4F9AC2}"/>
              </a:ext>
            </a:extLst>
          </p:cNvPr>
          <p:cNvGrpSpPr>
            <a:grpSpLocks/>
          </p:cNvGrpSpPr>
          <p:nvPr/>
        </p:nvGrpSpPr>
        <p:grpSpPr bwMode="auto">
          <a:xfrm>
            <a:off x="-633413" y="798513"/>
            <a:ext cx="7542213" cy="6029325"/>
            <a:chOff x="-384" y="480"/>
            <a:chExt cx="4751" cy="3798"/>
          </a:xfrm>
        </p:grpSpPr>
        <p:grpSp>
          <p:nvGrpSpPr>
            <p:cNvPr id="5" name="Group 3">
              <a:extLst>
                <a:ext uri="{FF2B5EF4-FFF2-40B4-BE49-F238E27FC236}">
                  <a16:creationId xmlns:a16="http://schemas.microsoft.com/office/drawing/2014/main" id="{1EAC53C1-68BE-43DD-A2B9-2AD5C9DB919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384" y="480"/>
              <a:ext cx="4751" cy="3798"/>
              <a:chOff x="0" y="522"/>
              <a:chExt cx="4751" cy="3798"/>
            </a:xfrm>
          </p:grpSpPr>
          <p:grpSp>
            <p:nvGrpSpPr>
              <p:cNvPr id="19" name="Group 4">
                <a:extLst>
                  <a:ext uri="{FF2B5EF4-FFF2-40B4-BE49-F238E27FC236}">
                    <a16:creationId xmlns:a16="http://schemas.microsoft.com/office/drawing/2014/main" id="{8917E508-2A22-4704-B7AE-E7A45890A731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0" y="522"/>
                <a:ext cx="4751" cy="3794"/>
                <a:chOff x="0" y="522"/>
                <a:chExt cx="4751" cy="3794"/>
              </a:xfrm>
            </p:grpSpPr>
            <p:sp>
              <p:nvSpPr>
                <p:cNvPr id="33" name="Freeform 5">
                  <a:extLst>
                    <a:ext uri="{FF2B5EF4-FFF2-40B4-BE49-F238E27FC236}">
                      <a16:creationId xmlns:a16="http://schemas.microsoft.com/office/drawing/2014/main" id="{B95570ED-C810-422A-9E1E-8EC9FF4AAC94}"/>
                    </a:ext>
                  </a:extLst>
                </p:cNvPr>
                <p:cNvSpPr>
                  <a:spLocks/>
                </p:cNvSpPr>
                <p:nvPr userDrawn="1"/>
              </p:nvSpPr>
              <p:spPr bwMode="hidden">
                <a:xfrm>
                  <a:off x="628" y="1241"/>
                  <a:ext cx="3281" cy="3075"/>
                </a:xfrm>
                <a:custGeom>
                  <a:avLst/>
                  <a:gdLst>
                    <a:gd name="T0" fmla="*/ 510 w 3271"/>
                    <a:gd name="T1" fmla="*/ 1990 h 3075"/>
                    <a:gd name="T2" fmla="*/ 190 w 3271"/>
                    <a:gd name="T3" fmla="*/ 1474 h 3075"/>
                    <a:gd name="T4" fmla="*/ 66 w 3271"/>
                    <a:gd name="T5" fmla="*/ 1169 h 3075"/>
                    <a:gd name="T6" fmla="*/ 12 w 3271"/>
                    <a:gd name="T7" fmla="*/ 875 h 3075"/>
                    <a:gd name="T8" fmla="*/ 18 w 3271"/>
                    <a:gd name="T9" fmla="*/ 611 h 3075"/>
                    <a:gd name="T10" fmla="*/ 84 w 3271"/>
                    <a:gd name="T11" fmla="*/ 389 h 3075"/>
                    <a:gd name="T12" fmla="*/ 213 w 3271"/>
                    <a:gd name="T13" fmla="*/ 216 h 3075"/>
                    <a:gd name="T14" fmla="*/ 516 w 3271"/>
                    <a:gd name="T15" fmla="*/ 42 h 3075"/>
                    <a:gd name="T16" fmla="*/ 903 w 3271"/>
                    <a:gd name="T17" fmla="*/ 6 h 3075"/>
                    <a:gd name="T18" fmla="*/ 1350 w 3271"/>
                    <a:gd name="T19" fmla="*/ 102 h 3075"/>
                    <a:gd name="T20" fmla="*/ 1830 w 3271"/>
                    <a:gd name="T21" fmla="*/ 324 h 3075"/>
                    <a:gd name="T22" fmla="*/ 2300 w 3271"/>
                    <a:gd name="T23" fmla="*/ 659 h 3075"/>
                    <a:gd name="T24" fmla="*/ 2803 w 3271"/>
                    <a:gd name="T25" fmla="*/ 1187 h 3075"/>
                    <a:gd name="T26" fmla="*/ 3122 w 3271"/>
                    <a:gd name="T27" fmla="*/ 1702 h 3075"/>
                    <a:gd name="T28" fmla="*/ 3245 w 3271"/>
                    <a:gd name="T29" fmla="*/ 2008 h 3075"/>
                    <a:gd name="T30" fmla="*/ 3299 w 3271"/>
                    <a:gd name="T31" fmla="*/ 2302 h 3075"/>
                    <a:gd name="T32" fmla="*/ 3293 w 3271"/>
                    <a:gd name="T33" fmla="*/ 2565 h 3075"/>
                    <a:gd name="T34" fmla="*/ 3227 w 3271"/>
                    <a:gd name="T35" fmla="*/ 2781 h 3075"/>
                    <a:gd name="T36" fmla="*/ 3104 w 3271"/>
                    <a:gd name="T37" fmla="*/ 2961 h 3075"/>
                    <a:gd name="T38" fmla="*/ 2954 w 3271"/>
                    <a:gd name="T39" fmla="*/ 3075 h 3075"/>
                    <a:gd name="T40" fmla="*/ 3104 w 3271"/>
                    <a:gd name="T41" fmla="*/ 2967 h 3075"/>
                    <a:gd name="T42" fmla="*/ 3233 w 3271"/>
                    <a:gd name="T43" fmla="*/ 2787 h 3075"/>
                    <a:gd name="T44" fmla="*/ 3299 w 3271"/>
                    <a:gd name="T45" fmla="*/ 2565 h 3075"/>
                    <a:gd name="T46" fmla="*/ 3305 w 3271"/>
                    <a:gd name="T47" fmla="*/ 2302 h 3075"/>
                    <a:gd name="T48" fmla="*/ 3251 w 3271"/>
                    <a:gd name="T49" fmla="*/ 2008 h 3075"/>
                    <a:gd name="T50" fmla="*/ 3129 w 3271"/>
                    <a:gd name="T51" fmla="*/ 1702 h 3075"/>
                    <a:gd name="T52" fmla="*/ 2810 w 3271"/>
                    <a:gd name="T53" fmla="*/ 1181 h 3075"/>
                    <a:gd name="T54" fmla="*/ 2306 w 3271"/>
                    <a:gd name="T55" fmla="*/ 653 h 3075"/>
                    <a:gd name="T56" fmla="*/ 1830 w 3271"/>
                    <a:gd name="T57" fmla="*/ 318 h 3075"/>
                    <a:gd name="T58" fmla="*/ 1350 w 3271"/>
                    <a:gd name="T59" fmla="*/ 96 h 3075"/>
                    <a:gd name="T60" fmla="*/ 903 w 3271"/>
                    <a:gd name="T61" fmla="*/ 0 h 3075"/>
                    <a:gd name="T62" fmla="*/ 510 w 3271"/>
                    <a:gd name="T63" fmla="*/ 36 h 3075"/>
                    <a:gd name="T64" fmla="*/ 208 w 3271"/>
                    <a:gd name="T65" fmla="*/ 210 h 3075"/>
                    <a:gd name="T66" fmla="*/ 78 w 3271"/>
                    <a:gd name="T67" fmla="*/ 389 h 3075"/>
                    <a:gd name="T68" fmla="*/ 12 w 3271"/>
                    <a:gd name="T69" fmla="*/ 611 h 3075"/>
                    <a:gd name="T70" fmla="*/ 6 w 3271"/>
                    <a:gd name="T71" fmla="*/ 875 h 3075"/>
                    <a:gd name="T72" fmla="*/ 60 w 3271"/>
                    <a:gd name="T73" fmla="*/ 1169 h 3075"/>
                    <a:gd name="T74" fmla="*/ 184 w 3271"/>
                    <a:gd name="T75" fmla="*/ 1474 h 3075"/>
                    <a:gd name="T76" fmla="*/ 357 w 3271"/>
                    <a:gd name="T77" fmla="*/ 1786 h 3075"/>
                    <a:gd name="T78" fmla="*/ 861 w 3271"/>
                    <a:gd name="T79" fmla="*/ 2380 h 3075"/>
                    <a:gd name="T80" fmla="*/ 1260 w 3271"/>
                    <a:gd name="T81" fmla="*/ 2709 h 3075"/>
                    <a:gd name="T82" fmla="*/ 1676 w 3271"/>
                    <a:gd name="T83" fmla="*/ 2961 h 3075"/>
                    <a:gd name="T84" fmla="*/ 1961 w 3271"/>
                    <a:gd name="T85" fmla="*/ 3075 h 3075"/>
                    <a:gd name="T86" fmla="*/ 1545 w 3271"/>
                    <a:gd name="T87" fmla="*/ 2889 h 3075"/>
                    <a:gd name="T88" fmla="*/ 1130 w 3271"/>
                    <a:gd name="T89" fmla="*/ 2607 h 3075"/>
                    <a:gd name="T90" fmla="*/ 861 w 3271"/>
                    <a:gd name="T91" fmla="*/ 2380 h 3075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0" t="0" r="r" b="b"/>
                  <a:pathLst>
                    <a:path w="3271" h="3075">
                      <a:moveTo>
                        <a:pt x="849" y="2380"/>
                      </a:moveTo>
                      <a:lnTo>
                        <a:pt x="664" y="2188"/>
                      </a:lnTo>
                      <a:lnTo>
                        <a:pt x="502" y="1990"/>
                      </a:lnTo>
                      <a:lnTo>
                        <a:pt x="359" y="1786"/>
                      </a:lnTo>
                      <a:lnTo>
                        <a:pt x="239" y="1576"/>
                      </a:lnTo>
                      <a:lnTo>
                        <a:pt x="186" y="1474"/>
                      </a:lnTo>
                      <a:lnTo>
                        <a:pt x="138" y="1373"/>
                      </a:lnTo>
                      <a:lnTo>
                        <a:pt x="102" y="1271"/>
                      </a:lnTo>
                      <a:lnTo>
                        <a:pt x="66" y="1169"/>
                      </a:lnTo>
                      <a:lnTo>
                        <a:pt x="42" y="1067"/>
                      </a:lnTo>
                      <a:lnTo>
                        <a:pt x="24" y="971"/>
                      </a:lnTo>
                      <a:lnTo>
                        <a:pt x="12" y="875"/>
                      </a:lnTo>
                      <a:lnTo>
                        <a:pt x="6" y="779"/>
                      </a:lnTo>
                      <a:lnTo>
                        <a:pt x="6" y="695"/>
                      </a:lnTo>
                      <a:lnTo>
                        <a:pt x="18" y="611"/>
                      </a:lnTo>
                      <a:lnTo>
                        <a:pt x="30" y="533"/>
                      </a:lnTo>
                      <a:lnTo>
                        <a:pt x="54" y="461"/>
                      </a:lnTo>
                      <a:lnTo>
                        <a:pt x="84" y="389"/>
                      </a:lnTo>
                      <a:lnTo>
                        <a:pt x="120" y="330"/>
                      </a:lnTo>
                      <a:lnTo>
                        <a:pt x="162" y="270"/>
                      </a:lnTo>
                      <a:lnTo>
                        <a:pt x="209" y="216"/>
                      </a:lnTo>
                      <a:lnTo>
                        <a:pt x="299" y="144"/>
                      </a:lnTo>
                      <a:lnTo>
                        <a:pt x="395" y="84"/>
                      </a:lnTo>
                      <a:lnTo>
                        <a:pt x="508" y="42"/>
                      </a:lnTo>
                      <a:lnTo>
                        <a:pt x="628" y="18"/>
                      </a:lnTo>
                      <a:lnTo>
                        <a:pt x="754" y="6"/>
                      </a:lnTo>
                      <a:lnTo>
                        <a:pt x="891" y="6"/>
                      </a:lnTo>
                      <a:lnTo>
                        <a:pt x="1035" y="24"/>
                      </a:lnTo>
                      <a:lnTo>
                        <a:pt x="1184" y="60"/>
                      </a:lnTo>
                      <a:lnTo>
                        <a:pt x="1334" y="102"/>
                      </a:lnTo>
                      <a:lnTo>
                        <a:pt x="1489" y="162"/>
                      </a:lnTo>
                      <a:lnTo>
                        <a:pt x="1644" y="240"/>
                      </a:lnTo>
                      <a:lnTo>
                        <a:pt x="1806" y="324"/>
                      </a:lnTo>
                      <a:lnTo>
                        <a:pt x="1961" y="425"/>
                      </a:lnTo>
                      <a:lnTo>
                        <a:pt x="2117" y="533"/>
                      </a:lnTo>
                      <a:lnTo>
                        <a:pt x="2272" y="659"/>
                      </a:lnTo>
                      <a:lnTo>
                        <a:pt x="2422" y="797"/>
                      </a:lnTo>
                      <a:lnTo>
                        <a:pt x="2607" y="989"/>
                      </a:lnTo>
                      <a:lnTo>
                        <a:pt x="2769" y="1187"/>
                      </a:lnTo>
                      <a:lnTo>
                        <a:pt x="2912" y="1391"/>
                      </a:lnTo>
                      <a:lnTo>
                        <a:pt x="3032" y="1600"/>
                      </a:lnTo>
                      <a:lnTo>
                        <a:pt x="3085" y="1702"/>
                      </a:lnTo>
                      <a:lnTo>
                        <a:pt x="3133" y="1804"/>
                      </a:lnTo>
                      <a:lnTo>
                        <a:pt x="3169" y="1906"/>
                      </a:lnTo>
                      <a:lnTo>
                        <a:pt x="3205" y="2008"/>
                      </a:lnTo>
                      <a:lnTo>
                        <a:pt x="3229" y="2110"/>
                      </a:lnTo>
                      <a:lnTo>
                        <a:pt x="3247" y="2206"/>
                      </a:lnTo>
                      <a:lnTo>
                        <a:pt x="3259" y="2302"/>
                      </a:lnTo>
                      <a:lnTo>
                        <a:pt x="3265" y="2398"/>
                      </a:lnTo>
                      <a:lnTo>
                        <a:pt x="3265" y="2482"/>
                      </a:lnTo>
                      <a:lnTo>
                        <a:pt x="3253" y="2565"/>
                      </a:lnTo>
                      <a:lnTo>
                        <a:pt x="3241" y="2643"/>
                      </a:lnTo>
                      <a:lnTo>
                        <a:pt x="3217" y="2715"/>
                      </a:lnTo>
                      <a:lnTo>
                        <a:pt x="3187" y="2781"/>
                      </a:lnTo>
                      <a:lnTo>
                        <a:pt x="3157" y="2847"/>
                      </a:lnTo>
                      <a:lnTo>
                        <a:pt x="3115" y="2907"/>
                      </a:lnTo>
                      <a:lnTo>
                        <a:pt x="3068" y="2961"/>
                      </a:lnTo>
                      <a:lnTo>
                        <a:pt x="2996" y="3021"/>
                      </a:lnTo>
                      <a:lnTo>
                        <a:pt x="2918" y="3075"/>
                      </a:lnTo>
                      <a:lnTo>
                        <a:pt x="2930" y="3075"/>
                      </a:lnTo>
                      <a:lnTo>
                        <a:pt x="3002" y="3027"/>
                      </a:lnTo>
                      <a:lnTo>
                        <a:pt x="3068" y="2967"/>
                      </a:lnTo>
                      <a:lnTo>
                        <a:pt x="3115" y="2913"/>
                      </a:lnTo>
                      <a:lnTo>
                        <a:pt x="3157" y="2853"/>
                      </a:lnTo>
                      <a:lnTo>
                        <a:pt x="3193" y="2787"/>
                      </a:lnTo>
                      <a:lnTo>
                        <a:pt x="3223" y="2721"/>
                      </a:lnTo>
                      <a:lnTo>
                        <a:pt x="3247" y="2643"/>
                      </a:lnTo>
                      <a:lnTo>
                        <a:pt x="3259" y="2565"/>
                      </a:lnTo>
                      <a:lnTo>
                        <a:pt x="3271" y="2482"/>
                      </a:lnTo>
                      <a:lnTo>
                        <a:pt x="3271" y="2398"/>
                      </a:lnTo>
                      <a:lnTo>
                        <a:pt x="3265" y="2302"/>
                      </a:lnTo>
                      <a:lnTo>
                        <a:pt x="3253" y="2206"/>
                      </a:lnTo>
                      <a:lnTo>
                        <a:pt x="3235" y="2110"/>
                      </a:lnTo>
                      <a:lnTo>
                        <a:pt x="3211" y="2008"/>
                      </a:lnTo>
                      <a:lnTo>
                        <a:pt x="3175" y="1906"/>
                      </a:lnTo>
                      <a:lnTo>
                        <a:pt x="3139" y="1804"/>
                      </a:lnTo>
                      <a:lnTo>
                        <a:pt x="3091" y="1702"/>
                      </a:lnTo>
                      <a:lnTo>
                        <a:pt x="3038" y="1594"/>
                      </a:lnTo>
                      <a:lnTo>
                        <a:pt x="2918" y="1391"/>
                      </a:lnTo>
                      <a:lnTo>
                        <a:pt x="2775" y="1181"/>
                      </a:lnTo>
                      <a:lnTo>
                        <a:pt x="2613" y="983"/>
                      </a:lnTo>
                      <a:lnTo>
                        <a:pt x="2428" y="791"/>
                      </a:lnTo>
                      <a:lnTo>
                        <a:pt x="2278" y="653"/>
                      </a:lnTo>
                      <a:lnTo>
                        <a:pt x="2123" y="527"/>
                      </a:lnTo>
                      <a:lnTo>
                        <a:pt x="1967" y="419"/>
                      </a:lnTo>
                      <a:lnTo>
                        <a:pt x="1806" y="318"/>
                      </a:lnTo>
                      <a:lnTo>
                        <a:pt x="1650" y="234"/>
                      </a:lnTo>
                      <a:lnTo>
                        <a:pt x="1489" y="156"/>
                      </a:lnTo>
                      <a:lnTo>
                        <a:pt x="1334" y="96"/>
                      </a:lnTo>
                      <a:lnTo>
                        <a:pt x="1184" y="54"/>
                      </a:lnTo>
                      <a:lnTo>
                        <a:pt x="1035" y="18"/>
                      </a:lnTo>
                      <a:lnTo>
                        <a:pt x="891" y="0"/>
                      </a:lnTo>
                      <a:lnTo>
                        <a:pt x="754" y="0"/>
                      </a:lnTo>
                      <a:lnTo>
                        <a:pt x="622" y="12"/>
                      </a:lnTo>
                      <a:lnTo>
                        <a:pt x="502" y="36"/>
                      </a:lnTo>
                      <a:lnTo>
                        <a:pt x="395" y="78"/>
                      </a:lnTo>
                      <a:lnTo>
                        <a:pt x="293" y="138"/>
                      </a:lnTo>
                      <a:lnTo>
                        <a:pt x="204" y="210"/>
                      </a:lnTo>
                      <a:lnTo>
                        <a:pt x="156" y="264"/>
                      </a:lnTo>
                      <a:lnTo>
                        <a:pt x="114" y="324"/>
                      </a:lnTo>
                      <a:lnTo>
                        <a:pt x="78" y="389"/>
                      </a:lnTo>
                      <a:lnTo>
                        <a:pt x="48" y="461"/>
                      </a:lnTo>
                      <a:lnTo>
                        <a:pt x="30" y="533"/>
                      </a:lnTo>
                      <a:lnTo>
                        <a:pt x="12" y="611"/>
                      </a:lnTo>
                      <a:lnTo>
                        <a:pt x="6" y="695"/>
                      </a:lnTo>
                      <a:lnTo>
                        <a:pt x="0" y="779"/>
                      </a:lnTo>
                      <a:lnTo>
                        <a:pt x="6" y="875"/>
                      </a:lnTo>
                      <a:lnTo>
                        <a:pt x="18" y="971"/>
                      </a:lnTo>
                      <a:lnTo>
                        <a:pt x="36" y="1067"/>
                      </a:lnTo>
                      <a:lnTo>
                        <a:pt x="60" y="1169"/>
                      </a:lnTo>
                      <a:lnTo>
                        <a:pt x="96" y="1271"/>
                      </a:lnTo>
                      <a:lnTo>
                        <a:pt x="132" y="1373"/>
                      </a:lnTo>
                      <a:lnTo>
                        <a:pt x="180" y="1474"/>
                      </a:lnTo>
                      <a:lnTo>
                        <a:pt x="233" y="1582"/>
                      </a:lnTo>
                      <a:lnTo>
                        <a:pt x="287" y="1684"/>
                      </a:lnTo>
                      <a:lnTo>
                        <a:pt x="353" y="1786"/>
                      </a:lnTo>
                      <a:lnTo>
                        <a:pt x="496" y="1990"/>
                      </a:lnTo>
                      <a:lnTo>
                        <a:pt x="664" y="2188"/>
                      </a:lnTo>
                      <a:lnTo>
                        <a:pt x="849" y="2380"/>
                      </a:lnTo>
                      <a:lnTo>
                        <a:pt x="981" y="2500"/>
                      </a:lnTo>
                      <a:lnTo>
                        <a:pt x="1112" y="2607"/>
                      </a:lnTo>
                      <a:lnTo>
                        <a:pt x="1244" y="2709"/>
                      </a:lnTo>
                      <a:lnTo>
                        <a:pt x="1381" y="2805"/>
                      </a:lnTo>
                      <a:lnTo>
                        <a:pt x="1519" y="2889"/>
                      </a:lnTo>
                      <a:lnTo>
                        <a:pt x="1656" y="2961"/>
                      </a:lnTo>
                      <a:lnTo>
                        <a:pt x="1788" y="3021"/>
                      </a:lnTo>
                      <a:lnTo>
                        <a:pt x="1926" y="3075"/>
                      </a:lnTo>
                      <a:lnTo>
                        <a:pt x="1937" y="3075"/>
                      </a:lnTo>
                      <a:lnTo>
                        <a:pt x="1800" y="3021"/>
                      </a:lnTo>
                      <a:lnTo>
                        <a:pt x="1662" y="2961"/>
                      </a:lnTo>
                      <a:lnTo>
                        <a:pt x="1525" y="2889"/>
                      </a:lnTo>
                      <a:lnTo>
                        <a:pt x="1387" y="2805"/>
                      </a:lnTo>
                      <a:lnTo>
                        <a:pt x="1250" y="2709"/>
                      </a:lnTo>
                      <a:lnTo>
                        <a:pt x="1118" y="2607"/>
                      </a:lnTo>
                      <a:lnTo>
                        <a:pt x="981" y="2500"/>
                      </a:lnTo>
                      <a:lnTo>
                        <a:pt x="849" y="23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grpSp>
              <p:nvGrpSpPr>
                <p:cNvPr id="34" name="Group 6">
                  <a:extLst>
                    <a:ext uri="{FF2B5EF4-FFF2-40B4-BE49-F238E27FC236}">
                      <a16:creationId xmlns:a16="http://schemas.microsoft.com/office/drawing/2014/main" id="{8FC65679-BA41-4A27-AE94-CF3FFEB44944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522"/>
                  <a:ext cx="4751" cy="3794"/>
                  <a:chOff x="0" y="522"/>
                  <a:chExt cx="4751" cy="3794"/>
                </a:xfrm>
              </p:grpSpPr>
              <p:sp>
                <p:nvSpPr>
                  <p:cNvPr id="35" name="Freeform 7">
                    <a:extLst>
                      <a:ext uri="{FF2B5EF4-FFF2-40B4-BE49-F238E27FC236}">
                        <a16:creationId xmlns:a16="http://schemas.microsoft.com/office/drawing/2014/main" id="{C73CA648-1DA3-4FF6-99F2-0D81BE58DB86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400" y="815"/>
                    <a:ext cx="3964" cy="3501"/>
                  </a:xfrm>
                  <a:custGeom>
                    <a:avLst/>
                    <a:gdLst>
                      <a:gd name="T0" fmla="*/ 3994 w 3952"/>
                      <a:gd name="T1" fmla="*/ 2860 h 3501"/>
                      <a:gd name="T2" fmla="*/ 3958 w 3952"/>
                      <a:gd name="T3" fmla="*/ 2614 h 3501"/>
                      <a:gd name="T4" fmla="*/ 3887 w 3952"/>
                      <a:gd name="T5" fmla="*/ 2368 h 3501"/>
                      <a:gd name="T6" fmla="*/ 3775 w 3952"/>
                      <a:gd name="T7" fmla="*/ 2110 h 3501"/>
                      <a:gd name="T8" fmla="*/ 3637 w 3952"/>
                      <a:gd name="T9" fmla="*/ 1853 h 3501"/>
                      <a:gd name="T10" fmla="*/ 3473 w 3952"/>
                      <a:gd name="T11" fmla="*/ 1595 h 3501"/>
                      <a:gd name="T12" fmla="*/ 3281 w 3952"/>
                      <a:gd name="T13" fmla="*/ 1343 h 3501"/>
                      <a:gd name="T14" fmla="*/ 3061 w 3952"/>
                      <a:gd name="T15" fmla="*/ 1103 h 3501"/>
                      <a:gd name="T16" fmla="*/ 2753 w 3952"/>
                      <a:gd name="T17" fmla="*/ 815 h 3501"/>
                      <a:gd name="T18" fmla="*/ 2360 w 3952"/>
                      <a:gd name="T19" fmla="*/ 522 h 3501"/>
                      <a:gd name="T20" fmla="*/ 1967 w 3952"/>
                      <a:gd name="T21" fmla="*/ 288 h 3501"/>
                      <a:gd name="T22" fmla="*/ 1575 w 3952"/>
                      <a:gd name="T23" fmla="*/ 126 h 3501"/>
                      <a:gd name="T24" fmla="*/ 1200 w 3952"/>
                      <a:gd name="T25" fmla="*/ 24 h 3501"/>
                      <a:gd name="T26" fmla="*/ 849 w 3952"/>
                      <a:gd name="T27" fmla="*/ 0 h 3501"/>
                      <a:gd name="T28" fmla="*/ 534 w 3952"/>
                      <a:gd name="T29" fmla="*/ 48 h 3501"/>
                      <a:gd name="T30" fmla="*/ 267 w 3952"/>
                      <a:gd name="T31" fmla="*/ 174 h 3501"/>
                      <a:gd name="T32" fmla="*/ 114 w 3952"/>
                      <a:gd name="T33" fmla="*/ 312 h 3501"/>
                      <a:gd name="T34" fmla="*/ 0 w 3952"/>
                      <a:gd name="T35" fmla="*/ 486 h 3501"/>
                      <a:gd name="T36" fmla="*/ 72 w 3952"/>
                      <a:gd name="T37" fmla="*/ 372 h 3501"/>
                      <a:gd name="T38" fmla="*/ 273 w 3952"/>
                      <a:gd name="T39" fmla="*/ 174 h 3501"/>
                      <a:gd name="T40" fmla="*/ 534 w 3952"/>
                      <a:gd name="T41" fmla="*/ 48 h 3501"/>
                      <a:gd name="T42" fmla="*/ 849 w 3952"/>
                      <a:gd name="T43" fmla="*/ 6 h 3501"/>
                      <a:gd name="T44" fmla="*/ 1200 w 3952"/>
                      <a:gd name="T45" fmla="*/ 30 h 3501"/>
                      <a:gd name="T46" fmla="*/ 1575 w 3952"/>
                      <a:gd name="T47" fmla="*/ 132 h 3501"/>
                      <a:gd name="T48" fmla="*/ 1967 w 3952"/>
                      <a:gd name="T49" fmla="*/ 294 h 3501"/>
                      <a:gd name="T50" fmla="*/ 2360 w 3952"/>
                      <a:gd name="T51" fmla="*/ 528 h 3501"/>
                      <a:gd name="T52" fmla="*/ 2747 w 3952"/>
                      <a:gd name="T53" fmla="*/ 821 h 3501"/>
                      <a:gd name="T54" fmla="*/ 3166 w 3952"/>
                      <a:gd name="T55" fmla="*/ 1223 h 3501"/>
                      <a:gd name="T56" fmla="*/ 3376 w 3952"/>
                      <a:gd name="T57" fmla="*/ 1469 h 3501"/>
                      <a:gd name="T58" fmla="*/ 3554 w 3952"/>
                      <a:gd name="T59" fmla="*/ 1727 h 3501"/>
                      <a:gd name="T60" fmla="*/ 3709 w 3952"/>
                      <a:gd name="T61" fmla="*/ 1984 h 3501"/>
                      <a:gd name="T62" fmla="*/ 3832 w 3952"/>
                      <a:gd name="T63" fmla="*/ 2236 h 3501"/>
                      <a:gd name="T64" fmla="*/ 3923 w 3952"/>
                      <a:gd name="T65" fmla="*/ 2494 h 3501"/>
                      <a:gd name="T66" fmla="*/ 3982 w 3952"/>
                      <a:gd name="T67" fmla="*/ 2740 h 3501"/>
                      <a:gd name="T68" fmla="*/ 4000 w 3952"/>
                      <a:gd name="T69" fmla="*/ 2973 h 3501"/>
                      <a:gd name="T70" fmla="*/ 3970 w 3952"/>
                      <a:gd name="T71" fmla="*/ 3255 h 3501"/>
                      <a:gd name="T72" fmla="*/ 3881 w 3952"/>
                      <a:gd name="T73" fmla="*/ 3501 h 3501"/>
                      <a:gd name="T74" fmla="*/ 3934 w 3952"/>
                      <a:gd name="T75" fmla="*/ 3387 h 3501"/>
                      <a:gd name="T76" fmla="*/ 3994 w 3952"/>
                      <a:gd name="T77" fmla="*/ 3123 h 3501"/>
                      <a:gd name="T78" fmla="*/ 4000 w 3952"/>
                      <a:gd name="T79" fmla="*/ 2973 h 3501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0" t="0" r="r" b="b"/>
                    <a:pathLst>
                      <a:path w="3952" h="3501">
                        <a:moveTo>
                          <a:pt x="3952" y="2973"/>
                        </a:moveTo>
                        <a:lnTo>
                          <a:pt x="3946" y="2860"/>
                        </a:lnTo>
                        <a:lnTo>
                          <a:pt x="3934" y="2740"/>
                        </a:lnTo>
                        <a:lnTo>
                          <a:pt x="3910" y="2614"/>
                        </a:lnTo>
                        <a:lnTo>
                          <a:pt x="3875" y="2494"/>
                        </a:lnTo>
                        <a:lnTo>
                          <a:pt x="3839" y="2368"/>
                        </a:lnTo>
                        <a:lnTo>
                          <a:pt x="3785" y="2236"/>
                        </a:lnTo>
                        <a:lnTo>
                          <a:pt x="3731" y="2110"/>
                        </a:lnTo>
                        <a:lnTo>
                          <a:pt x="3665" y="1978"/>
                        </a:lnTo>
                        <a:lnTo>
                          <a:pt x="3593" y="1853"/>
                        </a:lnTo>
                        <a:lnTo>
                          <a:pt x="3516" y="1721"/>
                        </a:lnTo>
                        <a:lnTo>
                          <a:pt x="3432" y="1595"/>
                        </a:lnTo>
                        <a:lnTo>
                          <a:pt x="3336" y="1469"/>
                        </a:lnTo>
                        <a:lnTo>
                          <a:pt x="3241" y="1343"/>
                        </a:lnTo>
                        <a:lnTo>
                          <a:pt x="3133" y="1223"/>
                        </a:lnTo>
                        <a:lnTo>
                          <a:pt x="3025" y="1103"/>
                        </a:lnTo>
                        <a:lnTo>
                          <a:pt x="2906" y="983"/>
                        </a:lnTo>
                        <a:lnTo>
                          <a:pt x="2721" y="815"/>
                        </a:lnTo>
                        <a:lnTo>
                          <a:pt x="2529" y="660"/>
                        </a:lnTo>
                        <a:lnTo>
                          <a:pt x="2332" y="522"/>
                        </a:lnTo>
                        <a:lnTo>
                          <a:pt x="2141" y="396"/>
                        </a:lnTo>
                        <a:lnTo>
                          <a:pt x="1943" y="288"/>
                        </a:lnTo>
                        <a:lnTo>
                          <a:pt x="1746" y="198"/>
                        </a:lnTo>
                        <a:lnTo>
                          <a:pt x="1555" y="126"/>
                        </a:lnTo>
                        <a:lnTo>
                          <a:pt x="1363" y="66"/>
                        </a:lnTo>
                        <a:lnTo>
                          <a:pt x="1184" y="24"/>
                        </a:lnTo>
                        <a:lnTo>
                          <a:pt x="1005" y="6"/>
                        </a:lnTo>
                        <a:lnTo>
                          <a:pt x="837" y="0"/>
                        </a:lnTo>
                        <a:lnTo>
                          <a:pt x="676" y="12"/>
                        </a:lnTo>
                        <a:lnTo>
                          <a:pt x="526" y="48"/>
                        </a:lnTo>
                        <a:lnTo>
                          <a:pt x="389" y="102"/>
                        </a:lnTo>
                        <a:lnTo>
                          <a:pt x="263" y="174"/>
                        </a:lnTo>
                        <a:lnTo>
                          <a:pt x="155" y="264"/>
                        </a:lnTo>
                        <a:lnTo>
                          <a:pt x="114" y="312"/>
                        </a:lnTo>
                        <a:lnTo>
                          <a:pt x="72" y="366"/>
                        </a:lnTo>
                        <a:lnTo>
                          <a:pt x="0" y="486"/>
                        </a:lnTo>
                        <a:lnTo>
                          <a:pt x="0" y="498"/>
                        </a:lnTo>
                        <a:lnTo>
                          <a:pt x="72" y="372"/>
                        </a:lnTo>
                        <a:lnTo>
                          <a:pt x="161" y="264"/>
                        </a:lnTo>
                        <a:lnTo>
                          <a:pt x="269" y="174"/>
                        </a:lnTo>
                        <a:lnTo>
                          <a:pt x="395" y="102"/>
                        </a:lnTo>
                        <a:lnTo>
                          <a:pt x="526" y="48"/>
                        </a:lnTo>
                        <a:lnTo>
                          <a:pt x="676" y="18"/>
                        </a:lnTo>
                        <a:lnTo>
                          <a:pt x="837" y="6"/>
                        </a:lnTo>
                        <a:lnTo>
                          <a:pt x="1005" y="6"/>
                        </a:lnTo>
                        <a:lnTo>
                          <a:pt x="1184" y="30"/>
                        </a:lnTo>
                        <a:lnTo>
                          <a:pt x="1363" y="72"/>
                        </a:lnTo>
                        <a:lnTo>
                          <a:pt x="1555" y="132"/>
                        </a:lnTo>
                        <a:lnTo>
                          <a:pt x="1746" y="204"/>
                        </a:lnTo>
                        <a:lnTo>
                          <a:pt x="1943" y="294"/>
                        </a:lnTo>
                        <a:lnTo>
                          <a:pt x="2135" y="402"/>
                        </a:lnTo>
                        <a:lnTo>
                          <a:pt x="2332" y="528"/>
                        </a:lnTo>
                        <a:lnTo>
                          <a:pt x="2523" y="666"/>
                        </a:lnTo>
                        <a:lnTo>
                          <a:pt x="2715" y="821"/>
                        </a:lnTo>
                        <a:lnTo>
                          <a:pt x="2900" y="989"/>
                        </a:lnTo>
                        <a:lnTo>
                          <a:pt x="3127" y="1223"/>
                        </a:lnTo>
                        <a:lnTo>
                          <a:pt x="3235" y="1349"/>
                        </a:lnTo>
                        <a:lnTo>
                          <a:pt x="3336" y="1469"/>
                        </a:lnTo>
                        <a:lnTo>
                          <a:pt x="3426" y="1595"/>
                        </a:lnTo>
                        <a:lnTo>
                          <a:pt x="3510" y="1727"/>
                        </a:lnTo>
                        <a:lnTo>
                          <a:pt x="3593" y="1853"/>
                        </a:lnTo>
                        <a:lnTo>
                          <a:pt x="3665" y="1984"/>
                        </a:lnTo>
                        <a:lnTo>
                          <a:pt x="3731" y="2110"/>
                        </a:lnTo>
                        <a:lnTo>
                          <a:pt x="3785" y="2236"/>
                        </a:lnTo>
                        <a:lnTo>
                          <a:pt x="3833" y="2368"/>
                        </a:lnTo>
                        <a:lnTo>
                          <a:pt x="3875" y="2494"/>
                        </a:lnTo>
                        <a:lnTo>
                          <a:pt x="3910" y="2614"/>
                        </a:lnTo>
                        <a:lnTo>
                          <a:pt x="3934" y="2740"/>
                        </a:lnTo>
                        <a:lnTo>
                          <a:pt x="3946" y="2860"/>
                        </a:lnTo>
                        <a:lnTo>
                          <a:pt x="3952" y="2973"/>
                        </a:lnTo>
                        <a:lnTo>
                          <a:pt x="3946" y="3123"/>
                        </a:lnTo>
                        <a:lnTo>
                          <a:pt x="3922" y="3255"/>
                        </a:lnTo>
                        <a:lnTo>
                          <a:pt x="3886" y="3387"/>
                        </a:lnTo>
                        <a:lnTo>
                          <a:pt x="3833" y="3501"/>
                        </a:lnTo>
                        <a:lnTo>
                          <a:pt x="3886" y="3387"/>
                        </a:lnTo>
                        <a:lnTo>
                          <a:pt x="3928" y="3255"/>
                        </a:lnTo>
                        <a:lnTo>
                          <a:pt x="3946" y="3123"/>
                        </a:lnTo>
                        <a:lnTo>
                          <a:pt x="3952" y="2973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36" name="Freeform 8">
                    <a:extLst>
                      <a:ext uri="{FF2B5EF4-FFF2-40B4-BE49-F238E27FC236}">
                        <a16:creationId xmlns:a16="http://schemas.microsoft.com/office/drawing/2014/main" id="{3D9607F8-A940-448A-A9A0-E55B93F11D90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406" y="953"/>
                    <a:ext cx="3803" cy="3363"/>
                  </a:xfrm>
                  <a:custGeom>
                    <a:avLst/>
                    <a:gdLst>
                      <a:gd name="T0" fmla="*/ 684 w 3791"/>
                      <a:gd name="T1" fmla="*/ 2416 h 3363"/>
                      <a:gd name="T2" fmla="*/ 423 w 3791"/>
                      <a:gd name="T3" fmla="*/ 2062 h 3363"/>
                      <a:gd name="T4" fmla="*/ 219 w 3791"/>
                      <a:gd name="T5" fmla="*/ 1703 h 3363"/>
                      <a:gd name="T6" fmla="*/ 78 w 3791"/>
                      <a:gd name="T7" fmla="*/ 1343 h 3363"/>
                      <a:gd name="T8" fmla="*/ 12 w 3791"/>
                      <a:gd name="T9" fmla="*/ 1001 h 3363"/>
                      <a:gd name="T10" fmla="*/ 18 w 3791"/>
                      <a:gd name="T11" fmla="*/ 701 h 3363"/>
                      <a:gd name="T12" fmla="*/ 96 w 3791"/>
                      <a:gd name="T13" fmla="*/ 450 h 3363"/>
                      <a:gd name="T14" fmla="*/ 243 w 3791"/>
                      <a:gd name="T15" fmla="*/ 246 h 3363"/>
                      <a:gd name="T16" fmla="*/ 588 w 3791"/>
                      <a:gd name="T17" fmla="*/ 48 h 3363"/>
                      <a:gd name="T18" fmla="*/ 1040 w 3791"/>
                      <a:gd name="T19" fmla="*/ 6 h 3363"/>
                      <a:gd name="T20" fmla="*/ 1563 w 3791"/>
                      <a:gd name="T21" fmla="*/ 120 h 3363"/>
                      <a:gd name="T22" fmla="*/ 2115 w 3791"/>
                      <a:gd name="T23" fmla="*/ 378 h 3363"/>
                      <a:gd name="T24" fmla="*/ 2663 w 3791"/>
                      <a:gd name="T25" fmla="*/ 773 h 3363"/>
                      <a:gd name="T26" fmla="*/ 3155 w 3791"/>
                      <a:gd name="T27" fmla="*/ 1265 h 3363"/>
                      <a:gd name="T28" fmla="*/ 3422 w 3791"/>
                      <a:gd name="T29" fmla="*/ 1625 h 3363"/>
                      <a:gd name="T30" fmla="*/ 3626 w 3791"/>
                      <a:gd name="T31" fmla="*/ 1984 h 3363"/>
                      <a:gd name="T32" fmla="*/ 3767 w 3791"/>
                      <a:gd name="T33" fmla="*/ 2344 h 3363"/>
                      <a:gd name="T34" fmla="*/ 3833 w 3791"/>
                      <a:gd name="T35" fmla="*/ 2686 h 3363"/>
                      <a:gd name="T36" fmla="*/ 3797 w 3791"/>
                      <a:gd name="T37" fmla="*/ 3105 h 3363"/>
                      <a:gd name="T38" fmla="*/ 3676 w 3791"/>
                      <a:gd name="T39" fmla="*/ 3363 h 3363"/>
                      <a:gd name="T40" fmla="*/ 3827 w 3791"/>
                      <a:gd name="T41" fmla="*/ 2967 h 3363"/>
                      <a:gd name="T42" fmla="*/ 3839 w 3791"/>
                      <a:gd name="T43" fmla="*/ 2794 h 3363"/>
                      <a:gd name="T44" fmla="*/ 3797 w 3791"/>
                      <a:gd name="T45" fmla="*/ 2458 h 3363"/>
                      <a:gd name="T46" fmla="*/ 3683 w 3791"/>
                      <a:gd name="T47" fmla="*/ 2104 h 3363"/>
                      <a:gd name="T48" fmla="*/ 3500 w 3791"/>
                      <a:gd name="T49" fmla="*/ 1739 h 3363"/>
                      <a:gd name="T50" fmla="*/ 3251 w 3791"/>
                      <a:gd name="T51" fmla="*/ 1385 h 3363"/>
                      <a:gd name="T52" fmla="*/ 2840 w 3791"/>
                      <a:gd name="T53" fmla="*/ 929 h 3363"/>
                      <a:gd name="T54" fmla="*/ 2300 w 3791"/>
                      <a:gd name="T55" fmla="*/ 492 h 3363"/>
                      <a:gd name="T56" fmla="*/ 1742 w 3791"/>
                      <a:gd name="T57" fmla="*/ 192 h 3363"/>
                      <a:gd name="T58" fmla="*/ 1206 w 3791"/>
                      <a:gd name="T59" fmla="*/ 24 h 3363"/>
                      <a:gd name="T60" fmla="*/ 725 w 3791"/>
                      <a:gd name="T61" fmla="*/ 12 h 3363"/>
                      <a:gd name="T62" fmla="*/ 339 w 3791"/>
                      <a:gd name="T63" fmla="*/ 162 h 3363"/>
                      <a:gd name="T64" fmla="*/ 132 w 3791"/>
                      <a:gd name="T65" fmla="*/ 378 h 3363"/>
                      <a:gd name="T66" fmla="*/ 36 w 3791"/>
                      <a:gd name="T67" fmla="*/ 612 h 3363"/>
                      <a:gd name="T68" fmla="*/ 0 w 3791"/>
                      <a:gd name="T69" fmla="*/ 893 h 3363"/>
                      <a:gd name="T70" fmla="*/ 42 w 3791"/>
                      <a:gd name="T71" fmla="*/ 1229 h 3363"/>
                      <a:gd name="T72" fmla="*/ 165 w 3791"/>
                      <a:gd name="T73" fmla="*/ 1583 h 3363"/>
                      <a:gd name="T74" fmla="*/ 345 w 3791"/>
                      <a:gd name="T75" fmla="*/ 1942 h 3363"/>
                      <a:gd name="T76" fmla="*/ 588 w 3791"/>
                      <a:gd name="T77" fmla="*/ 2302 h 3363"/>
                      <a:gd name="T78" fmla="*/ 999 w 3791"/>
                      <a:gd name="T79" fmla="*/ 2758 h 3363"/>
                      <a:gd name="T80" fmla="*/ 1616 w 3791"/>
                      <a:gd name="T81" fmla="*/ 3237 h 3363"/>
                      <a:gd name="T82" fmla="*/ 1616 w 3791"/>
                      <a:gd name="T83" fmla="*/ 3237 h 3363"/>
                      <a:gd name="T84" fmla="*/ 1005 w 3791"/>
                      <a:gd name="T85" fmla="*/ 2758 h 3363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</a:gdLst>
                    <a:ahLst/>
                    <a:cxnLst>
                      <a:cxn ang="T86">
                        <a:pos x="T0" y="T1"/>
                      </a:cxn>
                      <a:cxn ang="T87">
                        <a:pos x="T2" y="T3"/>
                      </a:cxn>
                      <a:cxn ang="T88">
                        <a:pos x="T4" y="T5"/>
                      </a:cxn>
                      <a:cxn ang="T89">
                        <a:pos x="T6" y="T7"/>
                      </a:cxn>
                      <a:cxn ang="T90">
                        <a:pos x="T8" y="T9"/>
                      </a:cxn>
                      <a:cxn ang="T91">
                        <a:pos x="T10" y="T11"/>
                      </a:cxn>
                      <a:cxn ang="T92">
                        <a:pos x="T12" y="T13"/>
                      </a:cxn>
                      <a:cxn ang="T93">
                        <a:pos x="T14" y="T15"/>
                      </a:cxn>
                      <a:cxn ang="T94">
                        <a:pos x="T16" y="T17"/>
                      </a:cxn>
                      <a:cxn ang="T95">
                        <a:pos x="T18" y="T19"/>
                      </a:cxn>
                      <a:cxn ang="T96">
                        <a:pos x="T20" y="T21"/>
                      </a:cxn>
                      <a:cxn ang="T97">
                        <a:pos x="T22" y="T23"/>
                      </a:cxn>
                      <a:cxn ang="T98">
                        <a:pos x="T24" y="T25"/>
                      </a:cxn>
                      <a:cxn ang="T99">
                        <a:pos x="T26" y="T27"/>
                      </a:cxn>
                      <a:cxn ang="T100">
                        <a:pos x="T28" y="T29"/>
                      </a:cxn>
                      <a:cxn ang="T101">
                        <a:pos x="T30" y="T31"/>
                      </a:cxn>
                      <a:cxn ang="T102">
                        <a:pos x="T32" y="T33"/>
                      </a:cxn>
                      <a:cxn ang="T103">
                        <a:pos x="T34" y="T35"/>
                      </a:cxn>
                      <a:cxn ang="T104">
                        <a:pos x="T36" y="T37"/>
                      </a:cxn>
                      <a:cxn ang="T105">
                        <a:pos x="T38" y="T39"/>
                      </a:cxn>
                      <a:cxn ang="T106">
                        <a:pos x="T40" y="T41"/>
                      </a:cxn>
                      <a:cxn ang="T107">
                        <a:pos x="T42" y="T43"/>
                      </a:cxn>
                      <a:cxn ang="T108">
                        <a:pos x="T44" y="T45"/>
                      </a:cxn>
                      <a:cxn ang="T109">
                        <a:pos x="T46" y="T47"/>
                      </a:cxn>
                      <a:cxn ang="T110">
                        <a:pos x="T48" y="T49"/>
                      </a:cxn>
                      <a:cxn ang="T111">
                        <a:pos x="T50" y="T51"/>
                      </a:cxn>
                      <a:cxn ang="T112">
                        <a:pos x="T52" y="T53"/>
                      </a:cxn>
                      <a:cxn ang="T113">
                        <a:pos x="T54" y="T55"/>
                      </a:cxn>
                      <a:cxn ang="T114">
                        <a:pos x="T56" y="T57"/>
                      </a:cxn>
                      <a:cxn ang="T115">
                        <a:pos x="T58" y="T59"/>
                      </a:cxn>
                      <a:cxn ang="T116">
                        <a:pos x="T60" y="T61"/>
                      </a:cxn>
                      <a:cxn ang="T117">
                        <a:pos x="T62" y="T63"/>
                      </a:cxn>
                      <a:cxn ang="T118">
                        <a:pos x="T64" y="T65"/>
                      </a:cxn>
                      <a:cxn ang="T119">
                        <a:pos x="T66" y="T67"/>
                      </a:cxn>
                      <a:cxn ang="T120">
                        <a:pos x="T68" y="T69"/>
                      </a:cxn>
                      <a:cxn ang="T121">
                        <a:pos x="T70" y="T71"/>
                      </a:cxn>
                      <a:cxn ang="T122">
                        <a:pos x="T72" y="T73"/>
                      </a:cxn>
                      <a:cxn ang="T123">
                        <a:pos x="T74" y="T75"/>
                      </a:cxn>
                      <a:cxn ang="T124">
                        <a:pos x="T76" y="T77"/>
                      </a:cxn>
                      <a:cxn ang="T125">
                        <a:pos x="T78" y="T79"/>
                      </a:cxn>
                      <a:cxn ang="T126">
                        <a:pos x="T80" y="T81"/>
                      </a:cxn>
                      <a:cxn ang="T127">
                        <a:pos x="T82" y="T83"/>
                      </a:cxn>
                      <a:cxn ang="T128">
                        <a:pos x="T84" y="T85"/>
                      </a:cxn>
                    </a:cxnLst>
                    <a:rect l="0" t="0" r="r" b="b"/>
                    <a:pathLst>
                      <a:path w="3791" h="3363">
                        <a:moveTo>
                          <a:pt x="993" y="2758"/>
                        </a:moveTo>
                        <a:lnTo>
                          <a:pt x="777" y="2536"/>
                        </a:lnTo>
                        <a:lnTo>
                          <a:pt x="676" y="2416"/>
                        </a:lnTo>
                        <a:lnTo>
                          <a:pt x="586" y="2302"/>
                        </a:lnTo>
                        <a:lnTo>
                          <a:pt x="496" y="2182"/>
                        </a:lnTo>
                        <a:lnTo>
                          <a:pt x="419" y="2062"/>
                        </a:lnTo>
                        <a:lnTo>
                          <a:pt x="341" y="1942"/>
                        </a:lnTo>
                        <a:lnTo>
                          <a:pt x="275" y="1822"/>
                        </a:lnTo>
                        <a:lnTo>
                          <a:pt x="215" y="1703"/>
                        </a:lnTo>
                        <a:lnTo>
                          <a:pt x="161" y="1583"/>
                        </a:lnTo>
                        <a:lnTo>
                          <a:pt x="114" y="1463"/>
                        </a:lnTo>
                        <a:lnTo>
                          <a:pt x="78" y="1343"/>
                        </a:lnTo>
                        <a:lnTo>
                          <a:pt x="48" y="1229"/>
                        </a:lnTo>
                        <a:lnTo>
                          <a:pt x="24" y="1115"/>
                        </a:lnTo>
                        <a:lnTo>
                          <a:pt x="12" y="1001"/>
                        </a:lnTo>
                        <a:lnTo>
                          <a:pt x="6" y="893"/>
                        </a:lnTo>
                        <a:lnTo>
                          <a:pt x="12" y="797"/>
                        </a:lnTo>
                        <a:lnTo>
                          <a:pt x="18" y="701"/>
                        </a:lnTo>
                        <a:lnTo>
                          <a:pt x="42" y="612"/>
                        </a:lnTo>
                        <a:lnTo>
                          <a:pt x="66" y="528"/>
                        </a:lnTo>
                        <a:lnTo>
                          <a:pt x="96" y="450"/>
                        </a:lnTo>
                        <a:lnTo>
                          <a:pt x="138" y="378"/>
                        </a:lnTo>
                        <a:lnTo>
                          <a:pt x="185" y="306"/>
                        </a:lnTo>
                        <a:lnTo>
                          <a:pt x="239" y="246"/>
                        </a:lnTo>
                        <a:lnTo>
                          <a:pt x="341" y="162"/>
                        </a:lnTo>
                        <a:lnTo>
                          <a:pt x="454" y="96"/>
                        </a:lnTo>
                        <a:lnTo>
                          <a:pt x="580" y="48"/>
                        </a:lnTo>
                        <a:lnTo>
                          <a:pt x="723" y="18"/>
                        </a:lnTo>
                        <a:lnTo>
                          <a:pt x="867" y="6"/>
                        </a:lnTo>
                        <a:lnTo>
                          <a:pt x="1028" y="6"/>
                        </a:lnTo>
                        <a:lnTo>
                          <a:pt x="1196" y="30"/>
                        </a:lnTo>
                        <a:lnTo>
                          <a:pt x="1363" y="66"/>
                        </a:lnTo>
                        <a:lnTo>
                          <a:pt x="1543" y="120"/>
                        </a:lnTo>
                        <a:lnTo>
                          <a:pt x="1722" y="192"/>
                        </a:lnTo>
                        <a:lnTo>
                          <a:pt x="1901" y="282"/>
                        </a:lnTo>
                        <a:lnTo>
                          <a:pt x="2087" y="378"/>
                        </a:lnTo>
                        <a:lnTo>
                          <a:pt x="2272" y="498"/>
                        </a:lnTo>
                        <a:lnTo>
                          <a:pt x="2451" y="624"/>
                        </a:lnTo>
                        <a:lnTo>
                          <a:pt x="2631" y="773"/>
                        </a:lnTo>
                        <a:lnTo>
                          <a:pt x="2804" y="929"/>
                        </a:lnTo>
                        <a:lnTo>
                          <a:pt x="3019" y="1151"/>
                        </a:lnTo>
                        <a:lnTo>
                          <a:pt x="3115" y="1265"/>
                        </a:lnTo>
                        <a:lnTo>
                          <a:pt x="3211" y="1385"/>
                        </a:lnTo>
                        <a:lnTo>
                          <a:pt x="3295" y="1505"/>
                        </a:lnTo>
                        <a:lnTo>
                          <a:pt x="3378" y="1625"/>
                        </a:lnTo>
                        <a:lnTo>
                          <a:pt x="3450" y="1745"/>
                        </a:lnTo>
                        <a:lnTo>
                          <a:pt x="3522" y="1864"/>
                        </a:lnTo>
                        <a:lnTo>
                          <a:pt x="3582" y="1984"/>
                        </a:lnTo>
                        <a:lnTo>
                          <a:pt x="3635" y="2104"/>
                        </a:lnTo>
                        <a:lnTo>
                          <a:pt x="3677" y="2224"/>
                        </a:lnTo>
                        <a:lnTo>
                          <a:pt x="3719" y="2344"/>
                        </a:lnTo>
                        <a:lnTo>
                          <a:pt x="3749" y="2458"/>
                        </a:lnTo>
                        <a:lnTo>
                          <a:pt x="3773" y="2572"/>
                        </a:lnTo>
                        <a:lnTo>
                          <a:pt x="3785" y="2686"/>
                        </a:lnTo>
                        <a:lnTo>
                          <a:pt x="3791" y="2794"/>
                        </a:lnTo>
                        <a:lnTo>
                          <a:pt x="3779" y="2955"/>
                        </a:lnTo>
                        <a:lnTo>
                          <a:pt x="3749" y="3105"/>
                        </a:lnTo>
                        <a:lnTo>
                          <a:pt x="3695" y="3243"/>
                        </a:lnTo>
                        <a:lnTo>
                          <a:pt x="3623" y="3363"/>
                        </a:lnTo>
                        <a:lnTo>
                          <a:pt x="3629" y="3363"/>
                        </a:lnTo>
                        <a:lnTo>
                          <a:pt x="3701" y="3243"/>
                        </a:lnTo>
                        <a:lnTo>
                          <a:pt x="3749" y="3111"/>
                        </a:lnTo>
                        <a:lnTo>
                          <a:pt x="3779" y="2967"/>
                        </a:lnTo>
                        <a:lnTo>
                          <a:pt x="3791" y="2806"/>
                        </a:lnTo>
                        <a:lnTo>
                          <a:pt x="3791" y="2800"/>
                        </a:lnTo>
                        <a:lnTo>
                          <a:pt x="3791" y="2794"/>
                        </a:lnTo>
                        <a:lnTo>
                          <a:pt x="3785" y="2686"/>
                        </a:lnTo>
                        <a:lnTo>
                          <a:pt x="3773" y="2572"/>
                        </a:lnTo>
                        <a:lnTo>
                          <a:pt x="3749" y="2458"/>
                        </a:lnTo>
                        <a:lnTo>
                          <a:pt x="3719" y="2338"/>
                        </a:lnTo>
                        <a:lnTo>
                          <a:pt x="3683" y="2224"/>
                        </a:lnTo>
                        <a:lnTo>
                          <a:pt x="3635" y="2104"/>
                        </a:lnTo>
                        <a:lnTo>
                          <a:pt x="3582" y="1984"/>
                        </a:lnTo>
                        <a:lnTo>
                          <a:pt x="3522" y="1864"/>
                        </a:lnTo>
                        <a:lnTo>
                          <a:pt x="3456" y="1739"/>
                        </a:lnTo>
                        <a:lnTo>
                          <a:pt x="3378" y="1619"/>
                        </a:lnTo>
                        <a:lnTo>
                          <a:pt x="3300" y="1499"/>
                        </a:lnTo>
                        <a:lnTo>
                          <a:pt x="3211" y="1385"/>
                        </a:lnTo>
                        <a:lnTo>
                          <a:pt x="3121" y="1265"/>
                        </a:lnTo>
                        <a:lnTo>
                          <a:pt x="3019" y="1151"/>
                        </a:lnTo>
                        <a:lnTo>
                          <a:pt x="2804" y="929"/>
                        </a:lnTo>
                        <a:lnTo>
                          <a:pt x="2631" y="767"/>
                        </a:lnTo>
                        <a:lnTo>
                          <a:pt x="2451" y="624"/>
                        </a:lnTo>
                        <a:lnTo>
                          <a:pt x="2272" y="492"/>
                        </a:lnTo>
                        <a:lnTo>
                          <a:pt x="2087" y="378"/>
                        </a:lnTo>
                        <a:lnTo>
                          <a:pt x="1901" y="276"/>
                        </a:lnTo>
                        <a:lnTo>
                          <a:pt x="1722" y="192"/>
                        </a:lnTo>
                        <a:lnTo>
                          <a:pt x="1543" y="120"/>
                        </a:lnTo>
                        <a:lnTo>
                          <a:pt x="1363" y="66"/>
                        </a:lnTo>
                        <a:lnTo>
                          <a:pt x="1190" y="24"/>
                        </a:lnTo>
                        <a:lnTo>
                          <a:pt x="1028" y="6"/>
                        </a:lnTo>
                        <a:lnTo>
                          <a:pt x="867" y="0"/>
                        </a:lnTo>
                        <a:lnTo>
                          <a:pt x="717" y="12"/>
                        </a:lnTo>
                        <a:lnTo>
                          <a:pt x="580" y="42"/>
                        </a:lnTo>
                        <a:lnTo>
                          <a:pt x="448" y="90"/>
                        </a:lnTo>
                        <a:lnTo>
                          <a:pt x="335" y="162"/>
                        </a:lnTo>
                        <a:lnTo>
                          <a:pt x="233" y="246"/>
                        </a:lnTo>
                        <a:lnTo>
                          <a:pt x="179" y="306"/>
                        </a:lnTo>
                        <a:lnTo>
                          <a:pt x="132" y="378"/>
                        </a:lnTo>
                        <a:lnTo>
                          <a:pt x="90" y="450"/>
                        </a:lnTo>
                        <a:lnTo>
                          <a:pt x="60" y="528"/>
                        </a:lnTo>
                        <a:lnTo>
                          <a:pt x="36" y="612"/>
                        </a:lnTo>
                        <a:lnTo>
                          <a:pt x="12" y="701"/>
                        </a:lnTo>
                        <a:lnTo>
                          <a:pt x="6" y="797"/>
                        </a:lnTo>
                        <a:lnTo>
                          <a:pt x="0" y="893"/>
                        </a:lnTo>
                        <a:lnTo>
                          <a:pt x="6" y="1001"/>
                        </a:lnTo>
                        <a:lnTo>
                          <a:pt x="24" y="1115"/>
                        </a:lnTo>
                        <a:lnTo>
                          <a:pt x="42" y="1229"/>
                        </a:lnTo>
                        <a:lnTo>
                          <a:pt x="78" y="1343"/>
                        </a:lnTo>
                        <a:lnTo>
                          <a:pt x="114" y="1463"/>
                        </a:lnTo>
                        <a:lnTo>
                          <a:pt x="161" y="1583"/>
                        </a:lnTo>
                        <a:lnTo>
                          <a:pt x="215" y="1703"/>
                        </a:lnTo>
                        <a:lnTo>
                          <a:pt x="275" y="1822"/>
                        </a:lnTo>
                        <a:lnTo>
                          <a:pt x="341" y="1942"/>
                        </a:lnTo>
                        <a:lnTo>
                          <a:pt x="413" y="2062"/>
                        </a:lnTo>
                        <a:lnTo>
                          <a:pt x="496" y="2182"/>
                        </a:lnTo>
                        <a:lnTo>
                          <a:pt x="580" y="2302"/>
                        </a:lnTo>
                        <a:lnTo>
                          <a:pt x="676" y="2422"/>
                        </a:lnTo>
                        <a:lnTo>
                          <a:pt x="771" y="2536"/>
                        </a:lnTo>
                        <a:lnTo>
                          <a:pt x="987" y="2758"/>
                        </a:lnTo>
                        <a:lnTo>
                          <a:pt x="1184" y="2931"/>
                        </a:lnTo>
                        <a:lnTo>
                          <a:pt x="1387" y="3093"/>
                        </a:lnTo>
                        <a:lnTo>
                          <a:pt x="1596" y="3237"/>
                        </a:lnTo>
                        <a:lnTo>
                          <a:pt x="1800" y="3363"/>
                        </a:lnTo>
                        <a:lnTo>
                          <a:pt x="1806" y="3363"/>
                        </a:lnTo>
                        <a:lnTo>
                          <a:pt x="1596" y="3237"/>
                        </a:lnTo>
                        <a:lnTo>
                          <a:pt x="1393" y="3093"/>
                        </a:lnTo>
                        <a:lnTo>
                          <a:pt x="1190" y="2931"/>
                        </a:lnTo>
                        <a:lnTo>
                          <a:pt x="993" y="2758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37" name="Freeform 9">
                    <a:extLst>
                      <a:ext uri="{FF2B5EF4-FFF2-40B4-BE49-F238E27FC236}">
                        <a16:creationId xmlns:a16="http://schemas.microsoft.com/office/drawing/2014/main" id="{6A2F784D-0E00-44F3-814B-88F90D476421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514" y="1091"/>
                    <a:ext cx="3538" cy="3225"/>
                  </a:xfrm>
                  <a:custGeom>
                    <a:avLst/>
                    <a:gdLst>
                      <a:gd name="T0" fmla="*/ 546 w 3527"/>
                      <a:gd name="T1" fmla="*/ 2146 h 3225"/>
                      <a:gd name="T2" fmla="*/ 321 w 3527"/>
                      <a:gd name="T3" fmla="*/ 1816 h 3225"/>
                      <a:gd name="T4" fmla="*/ 149 w 3527"/>
                      <a:gd name="T5" fmla="*/ 1481 h 3225"/>
                      <a:gd name="T6" fmla="*/ 41 w 3527"/>
                      <a:gd name="T7" fmla="*/ 1151 h 3225"/>
                      <a:gd name="T8" fmla="*/ 0 w 3527"/>
                      <a:gd name="T9" fmla="*/ 839 h 3225"/>
                      <a:gd name="T10" fmla="*/ 30 w 3527"/>
                      <a:gd name="T11" fmla="*/ 575 h 3225"/>
                      <a:gd name="T12" fmla="*/ 125 w 3527"/>
                      <a:gd name="T13" fmla="*/ 354 h 3225"/>
                      <a:gd name="T14" fmla="*/ 321 w 3527"/>
                      <a:gd name="T15" fmla="*/ 150 h 3225"/>
                      <a:gd name="T16" fmla="*/ 677 w 3527"/>
                      <a:gd name="T17" fmla="*/ 12 h 3225"/>
                      <a:gd name="T18" fmla="*/ 1124 w 3527"/>
                      <a:gd name="T19" fmla="*/ 24 h 3225"/>
                      <a:gd name="T20" fmla="*/ 1628 w 3527"/>
                      <a:gd name="T21" fmla="*/ 174 h 3225"/>
                      <a:gd name="T22" fmla="*/ 2144 w 3527"/>
                      <a:gd name="T23" fmla="*/ 456 h 3225"/>
                      <a:gd name="T24" fmla="*/ 2645 w 3527"/>
                      <a:gd name="T25" fmla="*/ 857 h 3225"/>
                      <a:gd name="T26" fmla="*/ 3113 w 3527"/>
                      <a:gd name="T27" fmla="*/ 1391 h 3225"/>
                      <a:gd name="T28" fmla="*/ 3316 w 3527"/>
                      <a:gd name="T29" fmla="*/ 1726 h 3225"/>
                      <a:gd name="T30" fmla="*/ 3470 w 3527"/>
                      <a:gd name="T31" fmla="*/ 2062 h 3225"/>
                      <a:gd name="T32" fmla="*/ 3553 w 3527"/>
                      <a:gd name="T33" fmla="*/ 2386 h 3225"/>
                      <a:gd name="T34" fmla="*/ 3565 w 3527"/>
                      <a:gd name="T35" fmla="*/ 2680 h 3225"/>
                      <a:gd name="T36" fmla="*/ 3518 w 3527"/>
                      <a:gd name="T37" fmla="*/ 2931 h 3225"/>
                      <a:gd name="T38" fmla="*/ 3403 w 3527"/>
                      <a:gd name="T39" fmla="*/ 3141 h 3225"/>
                      <a:gd name="T40" fmla="*/ 3322 w 3527"/>
                      <a:gd name="T41" fmla="*/ 3225 h 3225"/>
                      <a:gd name="T42" fmla="*/ 3352 w 3527"/>
                      <a:gd name="T43" fmla="*/ 3201 h 3225"/>
                      <a:gd name="T44" fmla="*/ 3488 w 3527"/>
                      <a:gd name="T45" fmla="*/ 3009 h 3225"/>
                      <a:gd name="T46" fmla="*/ 3559 w 3527"/>
                      <a:gd name="T47" fmla="*/ 2769 h 3225"/>
                      <a:gd name="T48" fmla="*/ 3565 w 3527"/>
                      <a:gd name="T49" fmla="*/ 2488 h 3225"/>
                      <a:gd name="T50" fmla="*/ 3506 w 3527"/>
                      <a:gd name="T51" fmla="*/ 2170 h 3225"/>
                      <a:gd name="T52" fmla="*/ 3376 w 3527"/>
                      <a:gd name="T53" fmla="*/ 1834 h 3225"/>
                      <a:gd name="T54" fmla="*/ 3185 w 3527"/>
                      <a:gd name="T55" fmla="*/ 1499 h 3225"/>
                      <a:gd name="T56" fmla="*/ 2852 w 3527"/>
                      <a:gd name="T57" fmla="*/ 1061 h 3225"/>
                      <a:gd name="T58" fmla="*/ 2312 w 3527"/>
                      <a:gd name="T59" fmla="*/ 575 h 3225"/>
                      <a:gd name="T60" fmla="*/ 1799 w 3527"/>
                      <a:gd name="T61" fmla="*/ 252 h 3225"/>
                      <a:gd name="T62" fmla="*/ 1289 w 3527"/>
                      <a:gd name="T63" fmla="*/ 60 h 3225"/>
                      <a:gd name="T64" fmla="*/ 819 w 3527"/>
                      <a:gd name="T65" fmla="*/ 0 h 3225"/>
                      <a:gd name="T66" fmla="*/ 422 w 3527"/>
                      <a:gd name="T67" fmla="*/ 84 h 3225"/>
                      <a:gd name="T68" fmla="*/ 171 w 3527"/>
                      <a:gd name="T69" fmla="*/ 288 h 3225"/>
                      <a:gd name="T70" fmla="*/ 53 w 3527"/>
                      <a:gd name="T71" fmla="*/ 498 h 3225"/>
                      <a:gd name="T72" fmla="*/ 0 w 3527"/>
                      <a:gd name="T73" fmla="*/ 749 h 3225"/>
                      <a:gd name="T74" fmla="*/ 18 w 3527"/>
                      <a:gd name="T75" fmla="*/ 1043 h 3225"/>
                      <a:gd name="T76" fmla="*/ 101 w 3527"/>
                      <a:gd name="T77" fmla="*/ 1373 h 3225"/>
                      <a:gd name="T78" fmla="*/ 255 w 3527"/>
                      <a:gd name="T79" fmla="*/ 1708 h 3225"/>
                      <a:gd name="T80" fmla="*/ 458 w 3527"/>
                      <a:gd name="T81" fmla="*/ 2038 h 3225"/>
                      <a:gd name="T82" fmla="*/ 926 w 3527"/>
                      <a:gd name="T83" fmla="*/ 2572 h 3225"/>
                      <a:gd name="T84" fmla="*/ 1271 w 3527"/>
                      <a:gd name="T85" fmla="*/ 2865 h 3225"/>
                      <a:gd name="T86" fmla="*/ 1628 w 3527"/>
                      <a:gd name="T87" fmla="*/ 3099 h 3225"/>
                      <a:gd name="T88" fmla="*/ 1877 w 3527"/>
                      <a:gd name="T89" fmla="*/ 3225 h 3225"/>
                      <a:gd name="T90" fmla="*/ 1514 w 3527"/>
                      <a:gd name="T91" fmla="*/ 3027 h 3225"/>
                      <a:gd name="T92" fmla="*/ 1158 w 3527"/>
                      <a:gd name="T93" fmla="*/ 2769 h 3225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</a:gdLst>
                    <a:ahLst/>
                    <a:cxnLst>
                      <a:cxn ang="T94">
                        <a:pos x="T0" y="T1"/>
                      </a:cxn>
                      <a:cxn ang="T95">
                        <a:pos x="T2" y="T3"/>
                      </a:cxn>
                      <a:cxn ang="T96">
                        <a:pos x="T4" y="T5"/>
                      </a:cxn>
                      <a:cxn ang="T97">
                        <a:pos x="T6" y="T7"/>
                      </a:cxn>
                      <a:cxn ang="T98">
                        <a:pos x="T8" y="T9"/>
                      </a:cxn>
                      <a:cxn ang="T99">
                        <a:pos x="T10" y="T11"/>
                      </a:cxn>
                      <a:cxn ang="T100">
                        <a:pos x="T12" y="T13"/>
                      </a:cxn>
                      <a:cxn ang="T101">
                        <a:pos x="T14" y="T15"/>
                      </a:cxn>
                      <a:cxn ang="T102">
                        <a:pos x="T16" y="T17"/>
                      </a:cxn>
                      <a:cxn ang="T103">
                        <a:pos x="T18" y="T19"/>
                      </a:cxn>
                      <a:cxn ang="T104">
                        <a:pos x="T20" y="T21"/>
                      </a:cxn>
                      <a:cxn ang="T105">
                        <a:pos x="T22" y="T23"/>
                      </a:cxn>
                      <a:cxn ang="T106">
                        <a:pos x="T24" y="T25"/>
                      </a:cxn>
                      <a:cxn ang="T107">
                        <a:pos x="T26" y="T27"/>
                      </a:cxn>
                      <a:cxn ang="T108">
                        <a:pos x="T28" y="T29"/>
                      </a:cxn>
                      <a:cxn ang="T109">
                        <a:pos x="T30" y="T31"/>
                      </a:cxn>
                      <a:cxn ang="T110">
                        <a:pos x="T32" y="T33"/>
                      </a:cxn>
                      <a:cxn ang="T111">
                        <a:pos x="T34" y="T35"/>
                      </a:cxn>
                      <a:cxn ang="T112">
                        <a:pos x="T36" y="T37"/>
                      </a:cxn>
                      <a:cxn ang="T113">
                        <a:pos x="T38" y="T39"/>
                      </a:cxn>
                      <a:cxn ang="T114">
                        <a:pos x="T40" y="T41"/>
                      </a:cxn>
                      <a:cxn ang="T115">
                        <a:pos x="T42" y="T43"/>
                      </a:cxn>
                      <a:cxn ang="T116">
                        <a:pos x="T44" y="T45"/>
                      </a:cxn>
                      <a:cxn ang="T117">
                        <a:pos x="T46" y="T47"/>
                      </a:cxn>
                      <a:cxn ang="T118">
                        <a:pos x="T48" y="T49"/>
                      </a:cxn>
                      <a:cxn ang="T119">
                        <a:pos x="T50" y="T51"/>
                      </a:cxn>
                      <a:cxn ang="T120">
                        <a:pos x="T52" y="T53"/>
                      </a:cxn>
                      <a:cxn ang="T121">
                        <a:pos x="T54" y="T55"/>
                      </a:cxn>
                      <a:cxn ang="T122">
                        <a:pos x="T56" y="T57"/>
                      </a:cxn>
                      <a:cxn ang="T123">
                        <a:pos x="T58" y="T59"/>
                      </a:cxn>
                      <a:cxn ang="T124">
                        <a:pos x="T60" y="T61"/>
                      </a:cxn>
                      <a:cxn ang="T125">
                        <a:pos x="T62" y="T63"/>
                      </a:cxn>
                      <a:cxn ang="T126">
                        <a:pos x="T64" y="T65"/>
                      </a:cxn>
                      <a:cxn ang="T127">
                        <a:pos x="T66" y="T67"/>
                      </a:cxn>
                      <a:cxn ang="T128">
                        <a:pos x="T68" y="T69"/>
                      </a:cxn>
                      <a:cxn ang="T129">
                        <a:pos x="T70" y="T71"/>
                      </a:cxn>
                      <a:cxn ang="T130">
                        <a:pos x="T72" y="T73"/>
                      </a:cxn>
                      <a:cxn ang="T131">
                        <a:pos x="T74" y="T75"/>
                      </a:cxn>
                      <a:cxn ang="T132">
                        <a:pos x="T76" y="T77"/>
                      </a:cxn>
                      <a:cxn ang="T133">
                        <a:pos x="T78" y="T79"/>
                      </a:cxn>
                      <a:cxn ang="T134">
                        <a:pos x="T80" y="T81"/>
                      </a:cxn>
                      <a:cxn ang="T135">
                        <a:pos x="T82" y="T83"/>
                      </a:cxn>
                      <a:cxn ang="T136">
                        <a:pos x="T84" y="T85"/>
                      </a:cxn>
                      <a:cxn ang="T137">
                        <a:pos x="T86" y="T87"/>
                      </a:cxn>
                      <a:cxn ang="T138">
                        <a:pos x="T88" y="T89"/>
                      </a:cxn>
                      <a:cxn ang="T139">
                        <a:pos x="T90" y="T91"/>
                      </a:cxn>
                      <a:cxn ang="T140">
                        <a:pos x="T92" y="T93"/>
                      </a:cxn>
                    </a:cxnLst>
                    <a:rect l="0" t="0" r="r" b="b"/>
                    <a:pathLst>
                      <a:path w="3527" h="3225">
                        <a:moveTo>
                          <a:pt x="914" y="2572"/>
                        </a:moveTo>
                        <a:lnTo>
                          <a:pt x="717" y="2362"/>
                        </a:lnTo>
                        <a:lnTo>
                          <a:pt x="538" y="2146"/>
                        </a:lnTo>
                        <a:lnTo>
                          <a:pt x="460" y="2038"/>
                        </a:lnTo>
                        <a:lnTo>
                          <a:pt x="382" y="1930"/>
                        </a:lnTo>
                        <a:lnTo>
                          <a:pt x="317" y="1816"/>
                        </a:lnTo>
                        <a:lnTo>
                          <a:pt x="251" y="1702"/>
                        </a:lnTo>
                        <a:lnTo>
                          <a:pt x="197" y="1589"/>
                        </a:lnTo>
                        <a:lnTo>
                          <a:pt x="149" y="1481"/>
                        </a:lnTo>
                        <a:lnTo>
                          <a:pt x="107" y="1367"/>
                        </a:lnTo>
                        <a:lnTo>
                          <a:pt x="71" y="1259"/>
                        </a:lnTo>
                        <a:lnTo>
                          <a:pt x="41" y="1151"/>
                        </a:lnTo>
                        <a:lnTo>
                          <a:pt x="18" y="1043"/>
                        </a:lnTo>
                        <a:lnTo>
                          <a:pt x="6" y="941"/>
                        </a:lnTo>
                        <a:lnTo>
                          <a:pt x="0" y="839"/>
                        </a:lnTo>
                        <a:lnTo>
                          <a:pt x="6" y="749"/>
                        </a:lnTo>
                        <a:lnTo>
                          <a:pt x="12" y="659"/>
                        </a:lnTo>
                        <a:lnTo>
                          <a:pt x="30" y="575"/>
                        </a:lnTo>
                        <a:lnTo>
                          <a:pt x="59" y="498"/>
                        </a:lnTo>
                        <a:lnTo>
                          <a:pt x="89" y="420"/>
                        </a:lnTo>
                        <a:lnTo>
                          <a:pt x="125" y="354"/>
                        </a:lnTo>
                        <a:lnTo>
                          <a:pt x="173" y="288"/>
                        </a:lnTo>
                        <a:lnTo>
                          <a:pt x="221" y="228"/>
                        </a:lnTo>
                        <a:lnTo>
                          <a:pt x="317" y="150"/>
                        </a:lnTo>
                        <a:lnTo>
                          <a:pt x="424" y="90"/>
                        </a:lnTo>
                        <a:lnTo>
                          <a:pt x="544" y="42"/>
                        </a:lnTo>
                        <a:lnTo>
                          <a:pt x="669" y="12"/>
                        </a:lnTo>
                        <a:lnTo>
                          <a:pt x="813" y="0"/>
                        </a:lnTo>
                        <a:lnTo>
                          <a:pt x="956" y="6"/>
                        </a:lnTo>
                        <a:lnTo>
                          <a:pt x="1112" y="24"/>
                        </a:lnTo>
                        <a:lnTo>
                          <a:pt x="1273" y="60"/>
                        </a:lnTo>
                        <a:lnTo>
                          <a:pt x="1441" y="114"/>
                        </a:lnTo>
                        <a:lnTo>
                          <a:pt x="1608" y="174"/>
                        </a:lnTo>
                        <a:lnTo>
                          <a:pt x="1775" y="258"/>
                        </a:lnTo>
                        <a:lnTo>
                          <a:pt x="1949" y="348"/>
                        </a:lnTo>
                        <a:lnTo>
                          <a:pt x="2116" y="456"/>
                        </a:lnTo>
                        <a:lnTo>
                          <a:pt x="2284" y="575"/>
                        </a:lnTo>
                        <a:lnTo>
                          <a:pt x="2451" y="713"/>
                        </a:lnTo>
                        <a:lnTo>
                          <a:pt x="2613" y="857"/>
                        </a:lnTo>
                        <a:lnTo>
                          <a:pt x="2810" y="1067"/>
                        </a:lnTo>
                        <a:lnTo>
                          <a:pt x="2989" y="1283"/>
                        </a:lnTo>
                        <a:lnTo>
                          <a:pt x="3073" y="1391"/>
                        </a:lnTo>
                        <a:lnTo>
                          <a:pt x="3145" y="1505"/>
                        </a:lnTo>
                        <a:lnTo>
                          <a:pt x="3216" y="1612"/>
                        </a:lnTo>
                        <a:lnTo>
                          <a:pt x="3276" y="1726"/>
                        </a:lnTo>
                        <a:lnTo>
                          <a:pt x="3330" y="1840"/>
                        </a:lnTo>
                        <a:lnTo>
                          <a:pt x="3384" y="1948"/>
                        </a:lnTo>
                        <a:lnTo>
                          <a:pt x="3426" y="2062"/>
                        </a:lnTo>
                        <a:lnTo>
                          <a:pt x="3462" y="2170"/>
                        </a:lnTo>
                        <a:lnTo>
                          <a:pt x="3491" y="2278"/>
                        </a:lnTo>
                        <a:lnTo>
                          <a:pt x="3509" y="2386"/>
                        </a:lnTo>
                        <a:lnTo>
                          <a:pt x="3521" y="2488"/>
                        </a:lnTo>
                        <a:lnTo>
                          <a:pt x="3527" y="2590"/>
                        </a:lnTo>
                        <a:lnTo>
                          <a:pt x="3521" y="2680"/>
                        </a:lnTo>
                        <a:lnTo>
                          <a:pt x="3515" y="2769"/>
                        </a:lnTo>
                        <a:lnTo>
                          <a:pt x="3497" y="2853"/>
                        </a:lnTo>
                        <a:lnTo>
                          <a:pt x="3474" y="2931"/>
                        </a:lnTo>
                        <a:lnTo>
                          <a:pt x="3438" y="3009"/>
                        </a:lnTo>
                        <a:lnTo>
                          <a:pt x="3402" y="3075"/>
                        </a:lnTo>
                        <a:lnTo>
                          <a:pt x="3360" y="3141"/>
                        </a:lnTo>
                        <a:lnTo>
                          <a:pt x="3306" y="3201"/>
                        </a:lnTo>
                        <a:lnTo>
                          <a:pt x="3294" y="3213"/>
                        </a:lnTo>
                        <a:lnTo>
                          <a:pt x="3282" y="3225"/>
                        </a:lnTo>
                        <a:lnTo>
                          <a:pt x="3288" y="3225"/>
                        </a:lnTo>
                        <a:lnTo>
                          <a:pt x="3300" y="3213"/>
                        </a:lnTo>
                        <a:lnTo>
                          <a:pt x="3312" y="3201"/>
                        </a:lnTo>
                        <a:lnTo>
                          <a:pt x="3366" y="3141"/>
                        </a:lnTo>
                        <a:lnTo>
                          <a:pt x="3408" y="3075"/>
                        </a:lnTo>
                        <a:lnTo>
                          <a:pt x="3444" y="3009"/>
                        </a:lnTo>
                        <a:lnTo>
                          <a:pt x="3474" y="2931"/>
                        </a:lnTo>
                        <a:lnTo>
                          <a:pt x="3497" y="2853"/>
                        </a:lnTo>
                        <a:lnTo>
                          <a:pt x="3515" y="2769"/>
                        </a:lnTo>
                        <a:lnTo>
                          <a:pt x="3527" y="2680"/>
                        </a:lnTo>
                        <a:lnTo>
                          <a:pt x="3527" y="2590"/>
                        </a:lnTo>
                        <a:lnTo>
                          <a:pt x="3521" y="2488"/>
                        </a:lnTo>
                        <a:lnTo>
                          <a:pt x="3509" y="2386"/>
                        </a:lnTo>
                        <a:lnTo>
                          <a:pt x="3491" y="2278"/>
                        </a:lnTo>
                        <a:lnTo>
                          <a:pt x="3462" y="2170"/>
                        </a:lnTo>
                        <a:lnTo>
                          <a:pt x="3426" y="2056"/>
                        </a:lnTo>
                        <a:lnTo>
                          <a:pt x="3384" y="1948"/>
                        </a:lnTo>
                        <a:lnTo>
                          <a:pt x="3336" y="1834"/>
                        </a:lnTo>
                        <a:lnTo>
                          <a:pt x="3276" y="1726"/>
                        </a:lnTo>
                        <a:lnTo>
                          <a:pt x="3216" y="1612"/>
                        </a:lnTo>
                        <a:lnTo>
                          <a:pt x="3145" y="1499"/>
                        </a:lnTo>
                        <a:lnTo>
                          <a:pt x="3073" y="1391"/>
                        </a:lnTo>
                        <a:lnTo>
                          <a:pt x="2989" y="1277"/>
                        </a:lnTo>
                        <a:lnTo>
                          <a:pt x="2816" y="1061"/>
                        </a:lnTo>
                        <a:lnTo>
                          <a:pt x="2613" y="857"/>
                        </a:lnTo>
                        <a:lnTo>
                          <a:pt x="2451" y="707"/>
                        </a:lnTo>
                        <a:lnTo>
                          <a:pt x="2284" y="575"/>
                        </a:lnTo>
                        <a:lnTo>
                          <a:pt x="2116" y="456"/>
                        </a:lnTo>
                        <a:lnTo>
                          <a:pt x="1949" y="348"/>
                        </a:lnTo>
                        <a:lnTo>
                          <a:pt x="1775" y="252"/>
                        </a:lnTo>
                        <a:lnTo>
                          <a:pt x="1608" y="174"/>
                        </a:lnTo>
                        <a:lnTo>
                          <a:pt x="1435" y="108"/>
                        </a:lnTo>
                        <a:lnTo>
                          <a:pt x="1273" y="60"/>
                        </a:lnTo>
                        <a:lnTo>
                          <a:pt x="1112" y="24"/>
                        </a:lnTo>
                        <a:lnTo>
                          <a:pt x="956" y="0"/>
                        </a:lnTo>
                        <a:lnTo>
                          <a:pt x="807" y="0"/>
                        </a:lnTo>
                        <a:lnTo>
                          <a:pt x="669" y="12"/>
                        </a:lnTo>
                        <a:lnTo>
                          <a:pt x="538" y="42"/>
                        </a:lnTo>
                        <a:lnTo>
                          <a:pt x="418" y="84"/>
                        </a:lnTo>
                        <a:lnTo>
                          <a:pt x="311" y="150"/>
                        </a:lnTo>
                        <a:lnTo>
                          <a:pt x="215" y="228"/>
                        </a:lnTo>
                        <a:lnTo>
                          <a:pt x="167" y="288"/>
                        </a:lnTo>
                        <a:lnTo>
                          <a:pt x="119" y="354"/>
                        </a:lnTo>
                        <a:lnTo>
                          <a:pt x="83" y="420"/>
                        </a:lnTo>
                        <a:lnTo>
                          <a:pt x="53" y="498"/>
                        </a:lnTo>
                        <a:lnTo>
                          <a:pt x="30" y="575"/>
                        </a:lnTo>
                        <a:lnTo>
                          <a:pt x="12" y="659"/>
                        </a:lnTo>
                        <a:lnTo>
                          <a:pt x="0" y="749"/>
                        </a:lnTo>
                        <a:lnTo>
                          <a:pt x="0" y="839"/>
                        </a:lnTo>
                        <a:lnTo>
                          <a:pt x="6" y="941"/>
                        </a:lnTo>
                        <a:lnTo>
                          <a:pt x="18" y="1043"/>
                        </a:lnTo>
                        <a:lnTo>
                          <a:pt x="35" y="1151"/>
                        </a:lnTo>
                        <a:lnTo>
                          <a:pt x="65" y="1259"/>
                        </a:lnTo>
                        <a:lnTo>
                          <a:pt x="101" y="1373"/>
                        </a:lnTo>
                        <a:lnTo>
                          <a:pt x="143" y="1481"/>
                        </a:lnTo>
                        <a:lnTo>
                          <a:pt x="191" y="1595"/>
                        </a:lnTo>
                        <a:lnTo>
                          <a:pt x="251" y="1708"/>
                        </a:lnTo>
                        <a:lnTo>
                          <a:pt x="311" y="1816"/>
                        </a:lnTo>
                        <a:lnTo>
                          <a:pt x="382" y="1930"/>
                        </a:lnTo>
                        <a:lnTo>
                          <a:pt x="454" y="2038"/>
                        </a:lnTo>
                        <a:lnTo>
                          <a:pt x="538" y="2152"/>
                        </a:lnTo>
                        <a:lnTo>
                          <a:pt x="717" y="2368"/>
                        </a:lnTo>
                        <a:lnTo>
                          <a:pt x="914" y="2572"/>
                        </a:lnTo>
                        <a:lnTo>
                          <a:pt x="1028" y="2674"/>
                        </a:lnTo>
                        <a:lnTo>
                          <a:pt x="1142" y="2775"/>
                        </a:lnTo>
                        <a:lnTo>
                          <a:pt x="1255" y="2865"/>
                        </a:lnTo>
                        <a:lnTo>
                          <a:pt x="1369" y="2949"/>
                        </a:lnTo>
                        <a:lnTo>
                          <a:pt x="1488" y="3027"/>
                        </a:lnTo>
                        <a:lnTo>
                          <a:pt x="1608" y="3099"/>
                        </a:lnTo>
                        <a:lnTo>
                          <a:pt x="1722" y="3165"/>
                        </a:lnTo>
                        <a:lnTo>
                          <a:pt x="1841" y="3225"/>
                        </a:lnTo>
                        <a:lnTo>
                          <a:pt x="1853" y="3225"/>
                        </a:lnTo>
                        <a:lnTo>
                          <a:pt x="1734" y="3165"/>
                        </a:lnTo>
                        <a:lnTo>
                          <a:pt x="1614" y="3099"/>
                        </a:lnTo>
                        <a:lnTo>
                          <a:pt x="1494" y="3027"/>
                        </a:lnTo>
                        <a:lnTo>
                          <a:pt x="1375" y="2949"/>
                        </a:lnTo>
                        <a:lnTo>
                          <a:pt x="1261" y="2865"/>
                        </a:lnTo>
                        <a:lnTo>
                          <a:pt x="1142" y="2769"/>
                        </a:lnTo>
                        <a:lnTo>
                          <a:pt x="914" y="2572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grpSp>
                <p:nvGrpSpPr>
                  <p:cNvPr id="38" name="Group 10">
                    <a:extLst>
                      <a:ext uri="{FF2B5EF4-FFF2-40B4-BE49-F238E27FC236}">
                        <a16:creationId xmlns:a16="http://schemas.microsoft.com/office/drawing/2014/main" id="{2223CFE1-7C0A-407E-9FAB-365E6DFF8B7E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522"/>
                    <a:ext cx="4751" cy="3794"/>
                    <a:chOff x="0" y="522"/>
                    <a:chExt cx="4751" cy="3794"/>
                  </a:xfrm>
                </p:grpSpPr>
                <p:sp>
                  <p:nvSpPr>
                    <p:cNvPr id="39" name="Freeform 11">
                      <a:extLst>
                        <a:ext uri="{FF2B5EF4-FFF2-40B4-BE49-F238E27FC236}">
                          <a16:creationId xmlns:a16="http://schemas.microsoft.com/office/drawing/2014/main" id="{B7B7655A-2E7B-4194-A17A-7583E1A5D3C6}"/>
                        </a:ext>
                      </a:extLst>
                    </p:cNvPr>
                    <p:cNvSpPr>
                      <a:spLocks/>
                    </p:cNvSpPr>
                    <p:nvPr userDrawn="1"/>
                  </p:nvSpPr>
                  <p:spPr bwMode="hidden">
                    <a:xfrm>
                      <a:off x="400" y="522"/>
                      <a:ext cx="4264" cy="3794"/>
                    </a:xfrm>
                    <a:custGeom>
                      <a:avLst/>
                      <a:gdLst>
                        <a:gd name="T0" fmla="*/ 4297 w 4251"/>
                        <a:gd name="T1" fmla="*/ 3237 h 3794"/>
                        <a:gd name="T2" fmla="*/ 4255 w 4251"/>
                        <a:gd name="T3" fmla="*/ 2961 h 3794"/>
                        <a:gd name="T4" fmla="*/ 4172 w 4251"/>
                        <a:gd name="T5" fmla="*/ 2679 h 3794"/>
                        <a:gd name="T6" fmla="*/ 4048 w 4251"/>
                        <a:gd name="T7" fmla="*/ 2391 h 3794"/>
                        <a:gd name="T8" fmla="*/ 3893 w 4251"/>
                        <a:gd name="T9" fmla="*/ 2098 h 3794"/>
                        <a:gd name="T10" fmla="*/ 3703 w 4251"/>
                        <a:gd name="T11" fmla="*/ 1810 h 3794"/>
                        <a:gd name="T12" fmla="*/ 3482 w 4251"/>
                        <a:gd name="T13" fmla="*/ 1528 h 3794"/>
                        <a:gd name="T14" fmla="*/ 3233 w 4251"/>
                        <a:gd name="T15" fmla="*/ 1252 h 3794"/>
                        <a:gd name="T16" fmla="*/ 2894 w 4251"/>
                        <a:gd name="T17" fmla="*/ 935 h 3794"/>
                        <a:gd name="T18" fmla="*/ 2463 w 4251"/>
                        <a:gd name="T19" fmla="*/ 605 h 3794"/>
                        <a:gd name="T20" fmla="*/ 2015 w 4251"/>
                        <a:gd name="T21" fmla="*/ 341 h 3794"/>
                        <a:gd name="T22" fmla="*/ 1569 w 4251"/>
                        <a:gd name="T23" fmla="*/ 143 h 3794"/>
                        <a:gd name="T24" fmla="*/ 1136 w 4251"/>
                        <a:gd name="T25" fmla="*/ 35 h 3794"/>
                        <a:gd name="T26" fmla="*/ 749 w 4251"/>
                        <a:gd name="T27" fmla="*/ 0 h 3794"/>
                        <a:gd name="T28" fmla="*/ 405 w 4251"/>
                        <a:gd name="T29" fmla="*/ 47 h 3794"/>
                        <a:gd name="T30" fmla="*/ 120 w 4251"/>
                        <a:gd name="T31" fmla="*/ 173 h 3794"/>
                        <a:gd name="T32" fmla="*/ 0 w 4251"/>
                        <a:gd name="T33" fmla="*/ 269 h 3794"/>
                        <a:gd name="T34" fmla="*/ 267 w 4251"/>
                        <a:gd name="T35" fmla="*/ 101 h 3794"/>
                        <a:gd name="T36" fmla="*/ 594 w 4251"/>
                        <a:gd name="T37" fmla="*/ 18 h 3794"/>
                        <a:gd name="T38" fmla="*/ 969 w 4251"/>
                        <a:gd name="T39" fmla="*/ 18 h 3794"/>
                        <a:gd name="T40" fmla="*/ 1373 w 4251"/>
                        <a:gd name="T41" fmla="*/ 95 h 3794"/>
                        <a:gd name="T42" fmla="*/ 1802 w 4251"/>
                        <a:gd name="T43" fmla="*/ 245 h 3794"/>
                        <a:gd name="T44" fmla="*/ 2240 w 4251"/>
                        <a:gd name="T45" fmla="*/ 467 h 3794"/>
                        <a:gd name="T46" fmla="*/ 2675 w 4251"/>
                        <a:gd name="T47" fmla="*/ 761 h 3794"/>
                        <a:gd name="T48" fmla="*/ 3097 w 4251"/>
                        <a:gd name="T49" fmla="*/ 1120 h 3794"/>
                        <a:gd name="T50" fmla="*/ 3358 w 4251"/>
                        <a:gd name="T51" fmla="*/ 1390 h 3794"/>
                        <a:gd name="T52" fmla="*/ 3596 w 4251"/>
                        <a:gd name="T53" fmla="*/ 1666 h 3794"/>
                        <a:gd name="T54" fmla="*/ 3802 w 4251"/>
                        <a:gd name="T55" fmla="*/ 1954 h 3794"/>
                        <a:gd name="T56" fmla="*/ 3970 w 4251"/>
                        <a:gd name="T57" fmla="*/ 2247 h 3794"/>
                        <a:gd name="T58" fmla="*/ 4109 w 4251"/>
                        <a:gd name="T59" fmla="*/ 2535 h 3794"/>
                        <a:gd name="T60" fmla="*/ 4214 w 4251"/>
                        <a:gd name="T61" fmla="*/ 2823 h 3794"/>
                        <a:gd name="T62" fmla="*/ 4273 w 4251"/>
                        <a:gd name="T63" fmla="*/ 3105 h 3794"/>
                        <a:gd name="T64" fmla="*/ 4297 w 4251"/>
                        <a:gd name="T65" fmla="*/ 3368 h 3794"/>
                        <a:gd name="T66" fmla="*/ 4285 w 4251"/>
                        <a:gd name="T67" fmla="*/ 3590 h 3794"/>
                        <a:gd name="T68" fmla="*/ 4237 w 4251"/>
                        <a:gd name="T69" fmla="*/ 3794 h 3794"/>
                        <a:gd name="T70" fmla="*/ 4267 w 4251"/>
                        <a:gd name="T71" fmla="*/ 3692 h 3794"/>
                        <a:gd name="T72" fmla="*/ 4297 w 4251"/>
                        <a:gd name="T73" fmla="*/ 3482 h 3794"/>
                        <a:gd name="T74" fmla="*/ 4303 w 4251"/>
                        <a:gd name="T75" fmla="*/ 3368 h 3794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</a:gdLst>
                      <a:ahLst/>
                      <a:cxnLst>
                        <a:cxn ang="T76">
                          <a:pos x="T0" y="T1"/>
                        </a:cxn>
                        <a:cxn ang="T77">
                          <a:pos x="T2" y="T3"/>
                        </a:cxn>
                        <a:cxn ang="T78">
                          <a:pos x="T4" y="T5"/>
                        </a:cxn>
                        <a:cxn ang="T79">
                          <a:pos x="T6" y="T7"/>
                        </a:cxn>
                        <a:cxn ang="T80">
                          <a:pos x="T8" y="T9"/>
                        </a:cxn>
                        <a:cxn ang="T81">
                          <a:pos x="T10" y="T11"/>
                        </a:cxn>
                        <a:cxn ang="T82">
                          <a:pos x="T12" y="T13"/>
                        </a:cxn>
                        <a:cxn ang="T83">
                          <a:pos x="T14" y="T15"/>
                        </a:cxn>
                        <a:cxn ang="T84">
                          <a:pos x="T16" y="T17"/>
                        </a:cxn>
                        <a:cxn ang="T85">
                          <a:pos x="T18" y="T19"/>
                        </a:cxn>
                        <a:cxn ang="T86">
                          <a:pos x="T20" y="T21"/>
                        </a:cxn>
                        <a:cxn ang="T87">
                          <a:pos x="T22" y="T23"/>
                        </a:cxn>
                        <a:cxn ang="T88">
                          <a:pos x="T24" y="T25"/>
                        </a:cxn>
                        <a:cxn ang="T89">
                          <a:pos x="T26" y="T27"/>
                        </a:cxn>
                        <a:cxn ang="T90">
                          <a:pos x="T28" y="T29"/>
                        </a:cxn>
                        <a:cxn ang="T91">
                          <a:pos x="T30" y="T31"/>
                        </a:cxn>
                        <a:cxn ang="T92">
                          <a:pos x="T32" y="T33"/>
                        </a:cxn>
                        <a:cxn ang="T93">
                          <a:pos x="T34" y="T35"/>
                        </a:cxn>
                        <a:cxn ang="T94">
                          <a:pos x="T36" y="T37"/>
                        </a:cxn>
                        <a:cxn ang="T95">
                          <a:pos x="T38" y="T39"/>
                        </a:cxn>
                        <a:cxn ang="T96">
                          <a:pos x="T40" y="T41"/>
                        </a:cxn>
                        <a:cxn ang="T97">
                          <a:pos x="T42" y="T43"/>
                        </a:cxn>
                        <a:cxn ang="T98">
                          <a:pos x="T44" y="T45"/>
                        </a:cxn>
                        <a:cxn ang="T99">
                          <a:pos x="T46" y="T47"/>
                        </a:cxn>
                        <a:cxn ang="T100">
                          <a:pos x="T48" y="T49"/>
                        </a:cxn>
                        <a:cxn ang="T101">
                          <a:pos x="T50" y="T51"/>
                        </a:cxn>
                        <a:cxn ang="T102">
                          <a:pos x="T52" y="T53"/>
                        </a:cxn>
                        <a:cxn ang="T103">
                          <a:pos x="T54" y="T55"/>
                        </a:cxn>
                        <a:cxn ang="T104">
                          <a:pos x="T56" y="T57"/>
                        </a:cxn>
                        <a:cxn ang="T105">
                          <a:pos x="T58" y="T59"/>
                        </a:cxn>
                        <a:cxn ang="T106">
                          <a:pos x="T60" y="T61"/>
                        </a:cxn>
                        <a:cxn ang="T107">
                          <a:pos x="T62" y="T63"/>
                        </a:cxn>
                        <a:cxn ang="T108">
                          <a:pos x="T64" y="T65"/>
                        </a:cxn>
                        <a:cxn ang="T109">
                          <a:pos x="T66" y="T67"/>
                        </a:cxn>
                        <a:cxn ang="T110">
                          <a:pos x="T68" y="T69"/>
                        </a:cxn>
                        <a:cxn ang="T111">
                          <a:pos x="T70" y="T71"/>
                        </a:cxn>
                        <a:cxn ang="T112">
                          <a:pos x="T72" y="T73"/>
                        </a:cxn>
                        <a:cxn ang="T113">
                          <a:pos x="T74" y="T75"/>
                        </a:cxn>
                      </a:cxnLst>
                      <a:rect l="0" t="0" r="r" b="b"/>
                      <a:pathLst>
                        <a:path w="4251" h="3794">
                          <a:moveTo>
                            <a:pt x="4251" y="3368"/>
                          </a:moveTo>
                          <a:lnTo>
                            <a:pt x="4245" y="3237"/>
                          </a:lnTo>
                          <a:lnTo>
                            <a:pt x="4227" y="3099"/>
                          </a:lnTo>
                          <a:lnTo>
                            <a:pt x="4203" y="2961"/>
                          </a:lnTo>
                          <a:lnTo>
                            <a:pt x="4167" y="2823"/>
                          </a:lnTo>
                          <a:lnTo>
                            <a:pt x="4120" y="2679"/>
                          </a:lnTo>
                          <a:lnTo>
                            <a:pt x="4066" y="2535"/>
                          </a:lnTo>
                          <a:lnTo>
                            <a:pt x="4000" y="2391"/>
                          </a:lnTo>
                          <a:lnTo>
                            <a:pt x="3928" y="2247"/>
                          </a:lnTo>
                          <a:lnTo>
                            <a:pt x="3845" y="2098"/>
                          </a:lnTo>
                          <a:lnTo>
                            <a:pt x="3755" y="1954"/>
                          </a:lnTo>
                          <a:lnTo>
                            <a:pt x="3659" y="1810"/>
                          </a:lnTo>
                          <a:lnTo>
                            <a:pt x="3552" y="1666"/>
                          </a:lnTo>
                          <a:lnTo>
                            <a:pt x="3438" y="1528"/>
                          </a:lnTo>
                          <a:lnTo>
                            <a:pt x="3318" y="1390"/>
                          </a:lnTo>
                          <a:lnTo>
                            <a:pt x="3193" y="1252"/>
                          </a:lnTo>
                          <a:lnTo>
                            <a:pt x="3061" y="1120"/>
                          </a:lnTo>
                          <a:lnTo>
                            <a:pt x="2858" y="935"/>
                          </a:lnTo>
                          <a:lnTo>
                            <a:pt x="2649" y="761"/>
                          </a:lnTo>
                          <a:lnTo>
                            <a:pt x="2434" y="605"/>
                          </a:lnTo>
                          <a:lnTo>
                            <a:pt x="2212" y="467"/>
                          </a:lnTo>
                          <a:lnTo>
                            <a:pt x="1991" y="341"/>
                          </a:lnTo>
                          <a:lnTo>
                            <a:pt x="1770" y="233"/>
                          </a:lnTo>
                          <a:lnTo>
                            <a:pt x="1549" y="143"/>
                          </a:lnTo>
                          <a:lnTo>
                            <a:pt x="1327" y="77"/>
                          </a:lnTo>
                          <a:lnTo>
                            <a:pt x="1124" y="35"/>
                          </a:lnTo>
                          <a:lnTo>
                            <a:pt x="927" y="6"/>
                          </a:lnTo>
                          <a:lnTo>
                            <a:pt x="741" y="0"/>
                          </a:lnTo>
                          <a:lnTo>
                            <a:pt x="568" y="18"/>
                          </a:lnTo>
                          <a:lnTo>
                            <a:pt x="401" y="47"/>
                          </a:lnTo>
                          <a:lnTo>
                            <a:pt x="257" y="101"/>
                          </a:lnTo>
                          <a:lnTo>
                            <a:pt x="120" y="173"/>
                          </a:lnTo>
                          <a:lnTo>
                            <a:pt x="0" y="263"/>
                          </a:lnTo>
                          <a:lnTo>
                            <a:pt x="0" y="269"/>
                          </a:lnTo>
                          <a:lnTo>
                            <a:pt x="126" y="173"/>
                          </a:lnTo>
                          <a:lnTo>
                            <a:pt x="263" y="101"/>
                          </a:lnTo>
                          <a:lnTo>
                            <a:pt x="419" y="47"/>
                          </a:lnTo>
                          <a:lnTo>
                            <a:pt x="586" y="18"/>
                          </a:lnTo>
                          <a:lnTo>
                            <a:pt x="765" y="6"/>
                          </a:lnTo>
                          <a:lnTo>
                            <a:pt x="957" y="18"/>
                          </a:lnTo>
                          <a:lnTo>
                            <a:pt x="1154" y="47"/>
                          </a:lnTo>
                          <a:lnTo>
                            <a:pt x="1357" y="95"/>
                          </a:lnTo>
                          <a:lnTo>
                            <a:pt x="1567" y="161"/>
                          </a:lnTo>
                          <a:lnTo>
                            <a:pt x="1782" y="245"/>
                          </a:lnTo>
                          <a:lnTo>
                            <a:pt x="1997" y="347"/>
                          </a:lnTo>
                          <a:lnTo>
                            <a:pt x="2212" y="467"/>
                          </a:lnTo>
                          <a:lnTo>
                            <a:pt x="2428" y="605"/>
                          </a:lnTo>
                          <a:lnTo>
                            <a:pt x="2643" y="761"/>
                          </a:lnTo>
                          <a:lnTo>
                            <a:pt x="2858" y="935"/>
                          </a:lnTo>
                          <a:lnTo>
                            <a:pt x="3061" y="1120"/>
                          </a:lnTo>
                          <a:lnTo>
                            <a:pt x="3193" y="1252"/>
                          </a:lnTo>
                          <a:lnTo>
                            <a:pt x="3318" y="1390"/>
                          </a:lnTo>
                          <a:lnTo>
                            <a:pt x="3438" y="1528"/>
                          </a:lnTo>
                          <a:lnTo>
                            <a:pt x="3552" y="1666"/>
                          </a:lnTo>
                          <a:lnTo>
                            <a:pt x="3653" y="1810"/>
                          </a:lnTo>
                          <a:lnTo>
                            <a:pt x="3755" y="1954"/>
                          </a:lnTo>
                          <a:lnTo>
                            <a:pt x="3839" y="2104"/>
                          </a:lnTo>
                          <a:lnTo>
                            <a:pt x="3922" y="2247"/>
                          </a:lnTo>
                          <a:lnTo>
                            <a:pt x="3994" y="2391"/>
                          </a:lnTo>
                          <a:lnTo>
                            <a:pt x="4060" y="2535"/>
                          </a:lnTo>
                          <a:lnTo>
                            <a:pt x="4114" y="2679"/>
                          </a:lnTo>
                          <a:lnTo>
                            <a:pt x="4162" y="2823"/>
                          </a:lnTo>
                          <a:lnTo>
                            <a:pt x="4197" y="2967"/>
                          </a:lnTo>
                          <a:lnTo>
                            <a:pt x="4221" y="3105"/>
                          </a:lnTo>
                          <a:lnTo>
                            <a:pt x="4239" y="3237"/>
                          </a:lnTo>
                          <a:lnTo>
                            <a:pt x="4245" y="3368"/>
                          </a:lnTo>
                          <a:lnTo>
                            <a:pt x="4245" y="3482"/>
                          </a:lnTo>
                          <a:lnTo>
                            <a:pt x="4233" y="3590"/>
                          </a:lnTo>
                          <a:lnTo>
                            <a:pt x="4215" y="3692"/>
                          </a:lnTo>
                          <a:lnTo>
                            <a:pt x="4185" y="3794"/>
                          </a:lnTo>
                          <a:lnTo>
                            <a:pt x="4215" y="3692"/>
                          </a:lnTo>
                          <a:lnTo>
                            <a:pt x="4239" y="3590"/>
                          </a:lnTo>
                          <a:lnTo>
                            <a:pt x="4245" y="3482"/>
                          </a:lnTo>
                          <a:lnTo>
                            <a:pt x="4251" y="3368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it-IT"/>
                    </a:p>
                  </p:txBody>
                </p:sp>
                <p:grpSp>
                  <p:nvGrpSpPr>
                    <p:cNvPr id="40" name="Group 12">
                      <a:extLst>
                        <a:ext uri="{FF2B5EF4-FFF2-40B4-BE49-F238E27FC236}">
                          <a16:creationId xmlns:a16="http://schemas.microsoft.com/office/drawing/2014/main" id="{C2A4580C-A25D-4EB5-971A-50096F2D3A30}"/>
                        </a:ext>
                      </a:extLst>
                    </p:cNvPr>
                    <p:cNvGrpSpPr>
                      <a:grpSpLocks/>
                    </p:cNvGrpSpPr>
                    <p:nvPr userDrawn="1"/>
                  </p:nvGrpSpPr>
                  <p:grpSpPr bwMode="auto">
                    <a:xfrm>
                      <a:off x="0" y="659"/>
                      <a:ext cx="4751" cy="3657"/>
                      <a:chOff x="0" y="659"/>
                      <a:chExt cx="4751" cy="3657"/>
                    </a:xfrm>
                  </p:grpSpPr>
                  <p:sp>
                    <p:nvSpPr>
                      <p:cNvPr id="41" name="Freeform 13">
                        <a:extLst>
                          <a:ext uri="{FF2B5EF4-FFF2-40B4-BE49-F238E27FC236}">
                            <a16:creationId xmlns:a16="http://schemas.microsoft.com/office/drawing/2014/main" id="{37EC4A10-FCBB-47B9-A2AE-FA8DD36ABB84}"/>
                          </a:ext>
                        </a:extLst>
                      </p:cNvPr>
                      <p:cNvSpPr>
                        <a:spLocks/>
                      </p:cNvSpPr>
                      <p:nvPr userDrawn="1"/>
                    </p:nvSpPr>
                    <p:spPr bwMode="hidden">
                      <a:xfrm>
                        <a:off x="400" y="659"/>
                        <a:ext cx="4121" cy="3657"/>
                      </a:xfrm>
                      <a:custGeom>
                        <a:avLst/>
                        <a:gdLst>
                          <a:gd name="T0" fmla="*/ 165 w 4108"/>
                          <a:gd name="T1" fmla="*/ 186 h 3657"/>
                          <a:gd name="T2" fmla="*/ 446 w 4108"/>
                          <a:gd name="T3" fmla="*/ 54 h 3657"/>
                          <a:gd name="T4" fmla="*/ 779 w 4108"/>
                          <a:gd name="T5" fmla="*/ 6 h 3657"/>
                          <a:gd name="T6" fmla="*/ 1152 w 4108"/>
                          <a:gd name="T7" fmla="*/ 36 h 3657"/>
                          <a:gd name="T8" fmla="*/ 1557 w 4108"/>
                          <a:gd name="T9" fmla="*/ 144 h 3657"/>
                          <a:gd name="T10" fmla="*/ 1973 w 4108"/>
                          <a:gd name="T11" fmla="*/ 324 h 3657"/>
                          <a:gd name="T12" fmla="*/ 2399 w 4108"/>
                          <a:gd name="T13" fmla="*/ 570 h 3657"/>
                          <a:gd name="T14" fmla="*/ 2816 w 4108"/>
                          <a:gd name="T15" fmla="*/ 888 h 3657"/>
                          <a:gd name="T16" fmla="*/ 3143 w 4108"/>
                          <a:gd name="T17" fmla="*/ 1193 h 3657"/>
                          <a:gd name="T18" fmla="*/ 3380 w 4108"/>
                          <a:gd name="T19" fmla="*/ 1451 h 3657"/>
                          <a:gd name="T20" fmla="*/ 3584 w 4108"/>
                          <a:gd name="T21" fmla="*/ 1721 h 3657"/>
                          <a:gd name="T22" fmla="*/ 3767 w 4108"/>
                          <a:gd name="T23" fmla="*/ 1997 h 3657"/>
                          <a:gd name="T24" fmla="*/ 3911 w 4108"/>
                          <a:gd name="T25" fmla="*/ 2272 h 3657"/>
                          <a:gd name="T26" fmla="*/ 4028 w 4108"/>
                          <a:gd name="T27" fmla="*/ 2548 h 3657"/>
                          <a:gd name="T28" fmla="*/ 4112 w 4108"/>
                          <a:gd name="T29" fmla="*/ 2818 h 3657"/>
                          <a:gd name="T30" fmla="*/ 4154 w 4108"/>
                          <a:gd name="T31" fmla="*/ 3070 h 3657"/>
                          <a:gd name="T32" fmla="*/ 4154 w 4108"/>
                          <a:gd name="T33" fmla="*/ 3321 h 3657"/>
                          <a:gd name="T34" fmla="*/ 4112 w 4108"/>
                          <a:gd name="T35" fmla="*/ 3549 h 3657"/>
                          <a:gd name="T36" fmla="*/ 4082 w 4108"/>
                          <a:gd name="T37" fmla="*/ 3657 h 3657"/>
                          <a:gd name="T38" fmla="*/ 4142 w 4108"/>
                          <a:gd name="T39" fmla="*/ 3447 h 3657"/>
                          <a:gd name="T40" fmla="*/ 4160 w 4108"/>
                          <a:gd name="T41" fmla="*/ 3213 h 3657"/>
                          <a:gd name="T42" fmla="*/ 4154 w 4108"/>
                          <a:gd name="T43" fmla="*/ 3070 h 3657"/>
                          <a:gd name="T44" fmla="*/ 4112 w 4108"/>
                          <a:gd name="T45" fmla="*/ 2812 h 3657"/>
                          <a:gd name="T46" fmla="*/ 4034 w 4108"/>
                          <a:gd name="T47" fmla="*/ 2548 h 3657"/>
                          <a:gd name="T48" fmla="*/ 3917 w 4108"/>
                          <a:gd name="T49" fmla="*/ 2272 h 3657"/>
                          <a:gd name="T50" fmla="*/ 3773 w 4108"/>
                          <a:gd name="T51" fmla="*/ 1997 h 3657"/>
                          <a:gd name="T52" fmla="*/ 3590 w 4108"/>
                          <a:gd name="T53" fmla="*/ 1721 h 3657"/>
                          <a:gd name="T54" fmla="*/ 3386 w 4108"/>
                          <a:gd name="T55" fmla="*/ 1451 h 3657"/>
                          <a:gd name="T56" fmla="*/ 3149 w 4108"/>
                          <a:gd name="T57" fmla="*/ 1187 h 3657"/>
                          <a:gd name="T58" fmla="*/ 2828 w 4108"/>
                          <a:gd name="T59" fmla="*/ 888 h 3657"/>
                          <a:gd name="T60" fmla="*/ 2418 w 4108"/>
                          <a:gd name="T61" fmla="*/ 576 h 3657"/>
                          <a:gd name="T62" fmla="*/ 1991 w 4108"/>
                          <a:gd name="T63" fmla="*/ 330 h 3657"/>
                          <a:gd name="T64" fmla="*/ 1563 w 4108"/>
                          <a:gd name="T65" fmla="*/ 144 h 3657"/>
                          <a:gd name="T66" fmla="*/ 1146 w 4108"/>
                          <a:gd name="T67" fmla="*/ 30 h 3657"/>
                          <a:gd name="T68" fmla="*/ 761 w 4108"/>
                          <a:gd name="T69" fmla="*/ 0 h 3657"/>
                          <a:gd name="T70" fmla="*/ 435 w 4108"/>
                          <a:gd name="T71" fmla="*/ 54 h 3657"/>
                          <a:gd name="T72" fmla="*/ 165 w 4108"/>
                          <a:gd name="T73" fmla="*/ 186 h 3657"/>
                          <a:gd name="T74" fmla="*/ 24 w 4108"/>
                          <a:gd name="T75" fmla="*/ 306 h 3657"/>
                          <a:gd name="T76" fmla="*/ 0 w 4108"/>
                          <a:gd name="T77" fmla="*/ 336 h 3657"/>
                          <a:gd name="T78" fmla="*/ 48 w 4108"/>
                          <a:gd name="T79" fmla="*/ 282 h 3657"/>
                          <a:gd name="T80" fmla="*/ 0 60000 65536"/>
                          <a:gd name="T81" fmla="*/ 0 60000 65536"/>
                          <a:gd name="T82" fmla="*/ 0 60000 65536"/>
                          <a:gd name="T83" fmla="*/ 0 60000 65536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</a:gdLst>
                        <a:ahLst/>
                        <a:cxnLst>
                          <a:cxn ang="T80">
                            <a:pos x="T0" y="T1"/>
                          </a:cxn>
                          <a:cxn ang="T81">
                            <a:pos x="T2" y="T3"/>
                          </a:cxn>
                          <a:cxn ang="T82">
                            <a:pos x="T4" y="T5"/>
                          </a:cxn>
                          <a:cxn ang="T83">
                            <a:pos x="T6" y="T7"/>
                          </a:cxn>
                          <a:cxn ang="T84">
                            <a:pos x="T8" y="T9"/>
                          </a:cxn>
                          <a:cxn ang="T85">
                            <a:pos x="T10" y="T11"/>
                          </a:cxn>
                          <a:cxn ang="T86">
                            <a:pos x="T12" y="T13"/>
                          </a:cxn>
                          <a:cxn ang="T87">
                            <a:pos x="T14" y="T15"/>
                          </a:cxn>
                          <a:cxn ang="T88">
                            <a:pos x="T16" y="T17"/>
                          </a:cxn>
                          <a:cxn ang="T89">
                            <a:pos x="T18" y="T19"/>
                          </a:cxn>
                          <a:cxn ang="T90">
                            <a:pos x="T20" y="T21"/>
                          </a:cxn>
                          <a:cxn ang="T91">
                            <a:pos x="T22" y="T23"/>
                          </a:cxn>
                          <a:cxn ang="T92">
                            <a:pos x="T24" y="T25"/>
                          </a:cxn>
                          <a:cxn ang="T93">
                            <a:pos x="T26" y="T27"/>
                          </a:cxn>
                          <a:cxn ang="T94">
                            <a:pos x="T28" y="T29"/>
                          </a:cxn>
                          <a:cxn ang="T95">
                            <a:pos x="T30" y="T31"/>
                          </a:cxn>
                          <a:cxn ang="T96">
                            <a:pos x="T32" y="T33"/>
                          </a:cxn>
                          <a:cxn ang="T97">
                            <a:pos x="T34" y="T35"/>
                          </a:cxn>
                          <a:cxn ang="T98">
                            <a:pos x="T36" y="T37"/>
                          </a:cxn>
                          <a:cxn ang="T99">
                            <a:pos x="T38" y="T39"/>
                          </a:cxn>
                          <a:cxn ang="T100">
                            <a:pos x="T40" y="T41"/>
                          </a:cxn>
                          <a:cxn ang="T101">
                            <a:pos x="T42" y="T43"/>
                          </a:cxn>
                          <a:cxn ang="T102">
                            <a:pos x="T44" y="T45"/>
                          </a:cxn>
                          <a:cxn ang="T103">
                            <a:pos x="T46" y="T47"/>
                          </a:cxn>
                          <a:cxn ang="T104">
                            <a:pos x="T48" y="T49"/>
                          </a:cxn>
                          <a:cxn ang="T105">
                            <a:pos x="T50" y="T51"/>
                          </a:cxn>
                          <a:cxn ang="T106">
                            <a:pos x="T52" y="T53"/>
                          </a:cxn>
                          <a:cxn ang="T107">
                            <a:pos x="T54" y="T55"/>
                          </a:cxn>
                          <a:cxn ang="T108">
                            <a:pos x="T56" y="T57"/>
                          </a:cxn>
                          <a:cxn ang="T109">
                            <a:pos x="T58" y="T59"/>
                          </a:cxn>
                          <a:cxn ang="T110">
                            <a:pos x="T60" y="T61"/>
                          </a:cxn>
                          <a:cxn ang="T111">
                            <a:pos x="T62" y="T63"/>
                          </a:cxn>
                          <a:cxn ang="T112">
                            <a:pos x="T64" y="T65"/>
                          </a:cxn>
                          <a:cxn ang="T113">
                            <a:pos x="T66" y="T67"/>
                          </a:cxn>
                          <a:cxn ang="T114">
                            <a:pos x="T68" y="T69"/>
                          </a:cxn>
                          <a:cxn ang="T115">
                            <a:pos x="T70" y="T71"/>
                          </a:cxn>
                          <a:cxn ang="T116">
                            <a:pos x="T72" y="T73"/>
                          </a:cxn>
                          <a:cxn ang="T117">
                            <a:pos x="T74" y="T75"/>
                          </a:cxn>
                          <a:cxn ang="T118">
                            <a:pos x="T76" y="T77"/>
                          </a:cxn>
                          <a:cxn ang="T119">
                            <a:pos x="T78" y="T79"/>
                          </a:cxn>
                        </a:cxnLst>
                        <a:rect l="0" t="0" r="r" b="b"/>
                        <a:pathLst>
                          <a:path w="4108" h="3657">
                            <a:moveTo>
                              <a:pt x="48" y="282"/>
                            </a:moveTo>
                            <a:lnTo>
                              <a:pt x="161" y="186"/>
                            </a:lnTo>
                            <a:lnTo>
                              <a:pt x="293" y="108"/>
                            </a:lnTo>
                            <a:lnTo>
                              <a:pt x="442" y="54"/>
                            </a:lnTo>
                            <a:lnTo>
                              <a:pt x="598" y="18"/>
                            </a:lnTo>
                            <a:lnTo>
                              <a:pt x="771" y="6"/>
                            </a:lnTo>
                            <a:lnTo>
                              <a:pt x="951" y="12"/>
                            </a:lnTo>
                            <a:lnTo>
                              <a:pt x="1136" y="36"/>
                            </a:lnTo>
                            <a:lnTo>
                              <a:pt x="1333" y="84"/>
                            </a:lnTo>
                            <a:lnTo>
                              <a:pt x="1537" y="144"/>
                            </a:lnTo>
                            <a:lnTo>
                              <a:pt x="1740" y="222"/>
                            </a:lnTo>
                            <a:lnTo>
                              <a:pt x="1949" y="324"/>
                            </a:lnTo>
                            <a:lnTo>
                              <a:pt x="2158" y="438"/>
                            </a:lnTo>
                            <a:lnTo>
                              <a:pt x="2368" y="570"/>
                            </a:lnTo>
                            <a:lnTo>
                              <a:pt x="2577" y="720"/>
                            </a:lnTo>
                            <a:lnTo>
                              <a:pt x="2780" y="888"/>
                            </a:lnTo>
                            <a:lnTo>
                              <a:pt x="2978" y="1067"/>
                            </a:lnTo>
                            <a:lnTo>
                              <a:pt x="3103" y="1193"/>
                            </a:lnTo>
                            <a:lnTo>
                              <a:pt x="3223" y="1319"/>
                            </a:lnTo>
                            <a:lnTo>
                              <a:pt x="3336" y="1451"/>
                            </a:lnTo>
                            <a:lnTo>
                              <a:pt x="3444" y="1589"/>
                            </a:lnTo>
                            <a:lnTo>
                              <a:pt x="3540" y="1721"/>
                            </a:lnTo>
                            <a:lnTo>
                              <a:pt x="3635" y="1859"/>
                            </a:lnTo>
                            <a:lnTo>
                              <a:pt x="3719" y="1997"/>
                            </a:lnTo>
                            <a:lnTo>
                              <a:pt x="3797" y="2134"/>
                            </a:lnTo>
                            <a:lnTo>
                              <a:pt x="3863" y="2272"/>
                            </a:lnTo>
                            <a:lnTo>
                              <a:pt x="3928" y="2410"/>
                            </a:lnTo>
                            <a:lnTo>
                              <a:pt x="3976" y="2548"/>
                            </a:lnTo>
                            <a:lnTo>
                              <a:pt x="4024" y="2680"/>
                            </a:lnTo>
                            <a:lnTo>
                              <a:pt x="4060" y="2818"/>
                            </a:lnTo>
                            <a:lnTo>
                              <a:pt x="4084" y="2944"/>
                            </a:lnTo>
                            <a:lnTo>
                              <a:pt x="4102" y="3070"/>
                            </a:lnTo>
                            <a:lnTo>
                              <a:pt x="4108" y="3195"/>
                            </a:lnTo>
                            <a:lnTo>
                              <a:pt x="4102" y="3321"/>
                            </a:lnTo>
                            <a:lnTo>
                              <a:pt x="4090" y="3441"/>
                            </a:lnTo>
                            <a:lnTo>
                              <a:pt x="4060" y="3549"/>
                            </a:lnTo>
                            <a:lnTo>
                              <a:pt x="4024" y="3657"/>
                            </a:lnTo>
                            <a:lnTo>
                              <a:pt x="4030" y="3657"/>
                            </a:lnTo>
                            <a:lnTo>
                              <a:pt x="4066" y="3555"/>
                            </a:lnTo>
                            <a:lnTo>
                              <a:pt x="4090" y="3447"/>
                            </a:lnTo>
                            <a:lnTo>
                              <a:pt x="4102" y="3333"/>
                            </a:lnTo>
                            <a:lnTo>
                              <a:pt x="4108" y="3213"/>
                            </a:lnTo>
                            <a:lnTo>
                              <a:pt x="4108" y="3195"/>
                            </a:lnTo>
                            <a:lnTo>
                              <a:pt x="4102" y="3070"/>
                            </a:lnTo>
                            <a:lnTo>
                              <a:pt x="4084" y="2944"/>
                            </a:lnTo>
                            <a:lnTo>
                              <a:pt x="4060" y="2812"/>
                            </a:lnTo>
                            <a:lnTo>
                              <a:pt x="4024" y="2680"/>
                            </a:lnTo>
                            <a:lnTo>
                              <a:pt x="3982" y="2548"/>
                            </a:lnTo>
                            <a:lnTo>
                              <a:pt x="3928" y="2410"/>
                            </a:lnTo>
                            <a:lnTo>
                              <a:pt x="3869" y="2272"/>
                            </a:lnTo>
                            <a:lnTo>
                              <a:pt x="3803" y="2134"/>
                            </a:lnTo>
                            <a:lnTo>
                              <a:pt x="3725" y="1997"/>
                            </a:lnTo>
                            <a:lnTo>
                              <a:pt x="3641" y="1859"/>
                            </a:lnTo>
                            <a:lnTo>
                              <a:pt x="3546" y="1721"/>
                            </a:lnTo>
                            <a:lnTo>
                              <a:pt x="3450" y="1583"/>
                            </a:lnTo>
                            <a:lnTo>
                              <a:pt x="3342" y="1451"/>
                            </a:lnTo>
                            <a:lnTo>
                              <a:pt x="3229" y="1319"/>
                            </a:lnTo>
                            <a:lnTo>
                              <a:pt x="3109" y="1187"/>
                            </a:lnTo>
                            <a:lnTo>
                              <a:pt x="2984" y="1061"/>
                            </a:lnTo>
                            <a:lnTo>
                              <a:pt x="2792" y="888"/>
                            </a:lnTo>
                            <a:lnTo>
                              <a:pt x="2589" y="726"/>
                            </a:lnTo>
                            <a:lnTo>
                              <a:pt x="2386" y="576"/>
                            </a:lnTo>
                            <a:lnTo>
                              <a:pt x="2176" y="444"/>
                            </a:lnTo>
                            <a:lnTo>
                              <a:pt x="1967" y="330"/>
                            </a:lnTo>
                            <a:lnTo>
                              <a:pt x="1752" y="228"/>
                            </a:lnTo>
                            <a:lnTo>
                              <a:pt x="1543" y="144"/>
                            </a:lnTo>
                            <a:lnTo>
                              <a:pt x="1333" y="78"/>
                            </a:lnTo>
                            <a:lnTo>
                              <a:pt x="1130" y="30"/>
                            </a:lnTo>
                            <a:lnTo>
                              <a:pt x="939" y="6"/>
                            </a:lnTo>
                            <a:lnTo>
                              <a:pt x="753" y="0"/>
                            </a:lnTo>
                            <a:lnTo>
                              <a:pt x="586" y="18"/>
                            </a:lnTo>
                            <a:lnTo>
                              <a:pt x="431" y="54"/>
                            </a:lnTo>
                            <a:lnTo>
                              <a:pt x="287" y="108"/>
                            </a:lnTo>
                            <a:lnTo>
                              <a:pt x="161" y="186"/>
                            </a:lnTo>
                            <a:lnTo>
                              <a:pt x="48" y="282"/>
                            </a:lnTo>
                            <a:lnTo>
                              <a:pt x="24" y="306"/>
                            </a:lnTo>
                            <a:lnTo>
                              <a:pt x="0" y="330"/>
                            </a:lnTo>
                            <a:lnTo>
                              <a:pt x="0" y="336"/>
                            </a:lnTo>
                            <a:lnTo>
                              <a:pt x="24" y="312"/>
                            </a:lnTo>
                            <a:lnTo>
                              <a:pt x="48" y="282"/>
                            </a:ln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it-IT"/>
                      </a:p>
                    </p:txBody>
                  </p:sp>
                  <p:grpSp>
                    <p:nvGrpSpPr>
                      <p:cNvPr id="42" name="Group 14">
                        <a:extLst>
                          <a:ext uri="{FF2B5EF4-FFF2-40B4-BE49-F238E27FC236}">
                            <a16:creationId xmlns:a16="http://schemas.microsoft.com/office/drawing/2014/main" id="{120E7932-AD88-4D49-BF16-4591F5CFC27B}"/>
                          </a:ext>
                        </a:extLst>
                      </p:cNvPr>
                      <p:cNvGrpSpPr>
                        <a:grpSpLocks/>
                      </p:cNvGrpSpPr>
                      <p:nvPr userDrawn="1"/>
                    </p:nvGrpSpPr>
                    <p:grpSpPr bwMode="auto">
                      <a:xfrm>
                        <a:off x="0" y="808"/>
                        <a:ext cx="4751" cy="3508"/>
                        <a:chOff x="-400" y="808"/>
                        <a:chExt cx="4751" cy="3508"/>
                      </a:xfrm>
                    </p:grpSpPr>
                    <p:sp>
                      <p:nvSpPr>
                        <p:cNvPr id="43" name="Line 15">
                          <a:extLst>
                            <a:ext uri="{FF2B5EF4-FFF2-40B4-BE49-F238E27FC236}">
                              <a16:creationId xmlns:a16="http://schemas.microsoft.com/office/drawing/2014/main" id="{9B87B458-B280-4F8C-892B-BAF98904CFD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876" y="809"/>
                          <a:ext cx="1242" cy="1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4" name="Line 16">
                          <a:extLst>
                            <a:ext uri="{FF2B5EF4-FFF2-40B4-BE49-F238E27FC236}">
                              <a16:creationId xmlns:a16="http://schemas.microsoft.com/office/drawing/2014/main" id="{282361C7-41B9-4141-AC0C-2BAB42B4A72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10" y="2117"/>
                          <a:ext cx="1921" cy="37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5" name="Line 17">
                          <a:extLst>
                            <a:ext uri="{FF2B5EF4-FFF2-40B4-BE49-F238E27FC236}">
                              <a16:creationId xmlns:a16="http://schemas.microsoft.com/office/drawing/2014/main" id="{0F8C5975-D067-4FAE-A523-AB5E43B7043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57" y="1886"/>
                          <a:ext cx="2029" cy="59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6" name="Line 18">
                          <a:extLst>
                            <a:ext uri="{FF2B5EF4-FFF2-40B4-BE49-F238E27FC236}">
                              <a16:creationId xmlns:a16="http://schemas.microsoft.com/office/drawing/2014/main" id="{ED4DF851-A35E-4513-B59A-A8F70C1CFA9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327" y="1599"/>
                          <a:ext cx="2175" cy="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7" name="Line 19">
                          <a:extLst>
                            <a:ext uri="{FF2B5EF4-FFF2-40B4-BE49-F238E27FC236}">
                              <a16:creationId xmlns:a16="http://schemas.microsoft.com/office/drawing/2014/main" id="{D57D0703-5A96-4C2C-9898-9C3CA8EFFD0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00" y="1259"/>
                          <a:ext cx="2334" cy="11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8" name="Line 20">
                          <a:extLst>
                            <a:ext uri="{FF2B5EF4-FFF2-40B4-BE49-F238E27FC236}">
                              <a16:creationId xmlns:a16="http://schemas.microsoft.com/office/drawing/2014/main" id="{F72325D4-B7C2-46D0-985E-F5EF530FCF8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79" y="872"/>
                          <a:ext cx="1891" cy="16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9" name="Line 21">
                          <a:extLst>
                            <a:ext uri="{FF2B5EF4-FFF2-40B4-BE49-F238E27FC236}">
                              <a16:creationId xmlns:a16="http://schemas.microsoft.com/office/drawing/2014/main" id="{A7FD52BE-5485-4D76-BF95-E97FC6740FA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50" y="2329"/>
                          <a:ext cx="1806" cy="19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0" name="Line 22">
                          <a:extLst>
                            <a:ext uri="{FF2B5EF4-FFF2-40B4-BE49-F238E27FC236}">
                              <a16:creationId xmlns:a16="http://schemas.microsoft.com/office/drawing/2014/main" id="{028C1CF5-0AE9-41AC-83B8-AC43FABAE61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09" y="2514"/>
                          <a:ext cx="1720" cy="3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" name="Line 23">
                          <a:extLst>
                            <a:ext uri="{FF2B5EF4-FFF2-40B4-BE49-F238E27FC236}">
                              <a16:creationId xmlns:a16="http://schemas.microsoft.com/office/drawing/2014/main" id="{9C2A5629-226D-4ED7-96FC-E0CC5407E1C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45" y="2785"/>
                          <a:ext cx="849" cy="80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2" name="Line 24">
                          <a:extLst>
                            <a:ext uri="{FF2B5EF4-FFF2-40B4-BE49-F238E27FC236}">
                              <a16:creationId xmlns:a16="http://schemas.microsoft.com/office/drawing/2014/main" id="{25E88E9C-1A0B-420E-92A2-276811A4E97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68" y="2669"/>
                          <a:ext cx="1295" cy="5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3" name="Line 25">
                          <a:extLst>
                            <a:ext uri="{FF2B5EF4-FFF2-40B4-BE49-F238E27FC236}">
                              <a16:creationId xmlns:a16="http://schemas.microsoft.com/office/drawing/2014/main" id="{60C37E3E-26BB-494E-9899-855B87DE192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34" y="2588"/>
                          <a:ext cx="1576" cy="2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4" name="Line 26">
                          <a:extLst>
                            <a:ext uri="{FF2B5EF4-FFF2-40B4-BE49-F238E27FC236}">
                              <a16:creationId xmlns:a16="http://schemas.microsoft.com/office/drawing/2014/main" id="{87320021-E187-47BA-ADD4-B1EC7771571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01" y="2985"/>
                          <a:ext cx="141" cy="10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5" name="Line 27">
                          <a:extLst>
                            <a:ext uri="{FF2B5EF4-FFF2-40B4-BE49-F238E27FC236}">
                              <a16:creationId xmlns:a16="http://schemas.microsoft.com/office/drawing/2014/main" id="{64E067B8-CD22-48CF-A3E0-787E8D3C410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92" y="3013"/>
                          <a:ext cx="47" cy="105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6" name="Line 28">
                          <a:extLst>
                            <a:ext uri="{FF2B5EF4-FFF2-40B4-BE49-F238E27FC236}">
                              <a16:creationId xmlns:a16="http://schemas.microsoft.com/office/drawing/2014/main" id="{9CE4781A-9A27-428B-AA0C-133C582115B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1" y="3034"/>
                          <a:ext cx="47" cy="10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7" name="Line 29">
                          <a:extLst>
                            <a:ext uri="{FF2B5EF4-FFF2-40B4-BE49-F238E27FC236}">
                              <a16:creationId xmlns:a16="http://schemas.microsoft.com/office/drawing/2014/main" id="{94F9D636-2634-4A87-8690-B65EF3B4A24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5" y="3059"/>
                          <a:ext cx="145" cy="110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8" name="Line 30">
                          <a:extLst>
                            <a:ext uri="{FF2B5EF4-FFF2-40B4-BE49-F238E27FC236}">
                              <a16:creationId xmlns:a16="http://schemas.microsoft.com/office/drawing/2014/main" id="{585B7E67-3465-4F82-9B3F-413EBCF1535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0" y="3090"/>
                          <a:ext cx="255" cy="112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9" name="Line 31">
                          <a:extLst>
                            <a:ext uri="{FF2B5EF4-FFF2-40B4-BE49-F238E27FC236}">
                              <a16:creationId xmlns:a16="http://schemas.microsoft.com/office/drawing/2014/main" id="{F6225A44-A90F-4D39-9786-CB891520FBE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14" y="3117"/>
                          <a:ext cx="365" cy="11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" name="Line 32">
                          <a:extLst>
                            <a:ext uri="{FF2B5EF4-FFF2-40B4-BE49-F238E27FC236}">
                              <a16:creationId xmlns:a16="http://schemas.microsoft.com/office/drawing/2014/main" id="{0DF3F463-9FBB-4A21-AD21-AD3D572D9B6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7" y="3181"/>
                          <a:ext cx="567" cy="107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" name="Line 33">
                          <a:extLst>
                            <a:ext uri="{FF2B5EF4-FFF2-40B4-BE49-F238E27FC236}">
                              <a16:creationId xmlns:a16="http://schemas.microsoft.com/office/drawing/2014/main" id="{EBEC7E93-76F0-4482-9299-F949A8B6B0F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54" y="3209"/>
                          <a:ext cx="663" cy="101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" name="Line 34">
                          <a:extLst>
                            <a:ext uri="{FF2B5EF4-FFF2-40B4-BE49-F238E27FC236}">
                              <a16:creationId xmlns:a16="http://schemas.microsoft.com/office/drawing/2014/main" id="{9F587DD8-EF7A-4D4E-9E72-1D254518DDB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75" y="3238"/>
                          <a:ext cx="745" cy="95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" name="Line 35">
                          <a:extLst>
                            <a:ext uri="{FF2B5EF4-FFF2-40B4-BE49-F238E27FC236}">
                              <a16:creationId xmlns:a16="http://schemas.microsoft.com/office/drawing/2014/main" id="{2B351672-EFB3-4F51-86A5-C0B717A1BB7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93" y="3266"/>
                          <a:ext cx="849" cy="90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4" name="Line 36">
                          <a:extLst>
                            <a:ext uri="{FF2B5EF4-FFF2-40B4-BE49-F238E27FC236}">
                              <a16:creationId xmlns:a16="http://schemas.microsoft.com/office/drawing/2014/main" id="{399A41BC-68A6-4B08-BD83-8CE9B75D759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12" y="3293"/>
                          <a:ext cx="950" cy="8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5" name="Line 37">
                          <a:extLst>
                            <a:ext uri="{FF2B5EF4-FFF2-40B4-BE49-F238E27FC236}">
                              <a16:creationId xmlns:a16="http://schemas.microsoft.com/office/drawing/2014/main" id="{BFB2028D-1B21-414A-AE9F-3F1FEB8729F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29" y="3321"/>
                          <a:ext cx="1056" cy="78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6" name="Line 38">
                          <a:extLst>
                            <a:ext uri="{FF2B5EF4-FFF2-40B4-BE49-F238E27FC236}">
                              <a16:creationId xmlns:a16="http://schemas.microsoft.com/office/drawing/2014/main" id="{F1AB0FBE-6F2C-47F7-91AB-487050C0D8F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52" y="3356"/>
                          <a:ext cx="1173" cy="72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7" name="Line 39">
                          <a:extLst>
                            <a:ext uri="{FF2B5EF4-FFF2-40B4-BE49-F238E27FC236}">
                              <a16:creationId xmlns:a16="http://schemas.microsoft.com/office/drawing/2014/main" id="{A6CC0EED-1838-4EAD-824F-5CAC65D6BE2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69" y="3388"/>
                          <a:ext cx="1315" cy="6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8" name="Line 40">
                          <a:extLst>
                            <a:ext uri="{FF2B5EF4-FFF2-40B4-BE49-F238E27FC236}">
                              <a16:creationId xmlns:a16="http://schemas.microsoft.com/office/drawing/2014/main" id="{1BEF06D0-9006-4960-8DA1-39402D4702D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93" y="3426"/>
                          <a:ext cx="1469" cy="58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9" name="Line 41">
                          <a:extLst>
                            <a:ext uri="{FF2B5EF4-FFF2-40B4-BE49-F238E27FC236}">
                              <a16:creationId xmlns:a16="http://schemas.microsoft.com/office/drawing/2014/main" id="{D2537530-7EE0-4DA5-8304-FAEE33E6D66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11" y="3464"/>
                          <a:ext cx="1649" cy="4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70" name="Line 42">
                          <a:extLst>
                            <a:ext uri="{FF2B5EF4-FFF2-40B4-BE49-F238E27FC236}">
                              <a16:creationId xmlns:a16="http://schemas.microsoft.com/office/drawing/2014/main" id="{2231ADD7-7AC3-492E-9457-0225F56401B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28" y="3518"/>
                          <a:ext cx="1885" cy="3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71" name="Line 43">
                          <a:extLst>
                            <a:ext uri="{FF2B5EF4-FFF2-40B4-BE49-F238E27FC236}">
                              <a16:creationId xmlns:a16="http://schemas.microsoft.com/office/drawing/2014/main" id="{2F4840CE-8F39-4D3F-85D4-0B602A3E351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52" y="3586"/>
                          <a:ext cx="2168" cy="24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72" name="Line 44">
                          <a:extLst>
                            <a:ext uri="{FF2B5EF4-FFF2-40B4-BE49-F238E27FC236}">
                              <a16:creationId xmlns:a16="http://schemas.microsoft.com/office/drawing/2014/main" id="{96AE9275-9DD4-446D-B80A-AF71254D742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77" y="3670"/>
                          <a:ext cx="2528" cy="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73" name="Line 45">
                          <a:extLst>
                            <a:ext uri="{FF2B5EF4-FFF2-40B4-BE49-F238E27FC236}">
                              <a16:creationId xmlns:a16="http://schemas.microsoft.com/office/drawing/2014/main" id="{C57E481B-F13B-4751-81B2-6B695199B05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21" y="3545"/>
                          <a:ext cx="2730" cy="17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74" name="Line 46">
                          <a:extLst>
                            <a:ext uri="{FF2B5EF4-FFF2-40B4-BE49-F238E27FC236}">
                              <a16:creationId xmlns:a16="http://schemas.microsoft.com/office/drawing/2014/main" id="{A7D06476-7B7F-49FA-AF8B-49F5E22FD2B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82" y="3297"/>
                          <a:ext cx="2635" cy="40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75" name="Line 47">
                          <a:extLst>
                            <a:ext uri="{FF2B5EF4-FFF2-40B4-BE49-F238E27FC236}">
                              <a16:creationId xmlns:a16="http://schemas.microsoft.com/office/drawing/2014/main" id="{D38A6815-7CC5-43BB-BE84-CEE5496CA5E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82" y="2845"/>
                          <a:ext cx="2370" cy="78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76" name="Line 48">
                          <a:extLst>
                            <a:ext uri="{FF2B5EF4-FFF2-40B4-BE49-F238E27FC236}">
                              <a16:creationId xmlns:a16="http://schemas.microsoft.com/office/drawing/2014/main" id="{45CCA09D-0B76-421F-9871-F36BE1F4D60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60" y="1992"/>
                          <a:ext cx="1530" cy="14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77" name="Line 49">
                          <a:extLst>
                            <a:ext uri="{FF2B5EF4-FFF2-40B4-BE49-F238E27FC236}">
                              <a16:creationId xmlns:a16="http://schemas.microsoft.com/office/drawing/2014/main" id="{852B25E1-A618-4B7E-92CB-485CD0A1887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14" y="1727"/>
                          <a:ext cx="1219" cy="162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78" name="Freeform 50">
                          <a:extLst>
                            <a:ext uri="{FF2B5EF4-FFF2-40B4-BE49-F238E27FC236}">
                              <a16:creationId xmlns:a16="http://schemas.microsoft.com/office/drawing/2014/main" id="{89A88EE9-E60A-4C5D-8AD4-08826DEF750D}"/>
                            </a:ext>
                          </a:extLst>
                        </p:cNvPr>
                        <p:cNvSpPr>
                          <a:spLocks/>
                        </p:cNvSpPr>
                        <p:nvPr userDrawn="1"/>
                      </p:nvSpPr>
                      <p:spPr bwMode="hidden">
                        <a:xfrm>
                          <a:off x="0" y="2548"/>
                          <a:ext cx="1542" cy="1768"/>
                        </a:xfrm>
                        <a:custGeom>
                          <a:avLst/>
                          <a:gdLst>
                            <a:gd name="T0" fmla="*/ 921 w 1537"/>
                            <a:gd name="T1" fmla="*/ 1264 h 1768"/>
                            <a:gd name="T2" fmla="*/ 1070 w 1537"/>
                            <a:gd name="T3" fmla="*/ 1402 h 1768"/>
                            <a:gd name="T4" fmla="*/ 1230 w 1537"/>
                            <a:gd name="T5" fmla="*/ 1528 h 1768"/>
                            <a:gd name="T6" fmla="*/ 1385 w 1537"/>
                            <a:gd name="T7" fmla="*/ 1654 h 1768"/>
                            <a:gd name="T8" fmla="*/ 1551 w 1537"/>
                            <a:gd name="T9" fmla="*/ 1768 h 1768"/>
                            <a:gd name="T10" fmla="*/ 1557 w 1537"/>
                            <a:gd name="T11" fmla="*/ 1768 h 1768"/>
                            <a:gd name="T12" fmla="*/ 1392 w 1537"/>
                            <a:gd name="T13" fmla="*/ 1654 h 1768"/>
                            <a:gd name="T14" fmla="*/ 1236 w 1537"/>
                            <a:gd name="T15" fmla="*/ 1534 h 1768"/>
                            <a:gd name="T16" fmla="*/ 1076 w 1537"/>
                            <a:gd name="T17" fmla="*/ 1402 h 1768"/>
                            <a:gd name="T18" fmla="*/ 927 w 1537"/>
                            <a:gd name="T19" fmla="*/ 1258 h 1768"/>
                            <a:gd name="T20" fmla="*/ 775 w 1537"/>
                            <a:gd name="T21" fmla="*/ 1115 h 1768"/>
                            <a:gd name="T22" fmla="*/ 636 w 1537"/>
                            <a:gd name="T23" fmla="*/ 959 h 1768"/>
                            <a:gd name="T24" fmla="*/ 504 w 1537"/>
                            <a:gd name="T25" fmla="*/ 803 h 1768"/>
                            <a:gd name="T26" fmla="*/ 381 w 1537"/>
                            <a:gd name="T27" fmla="*/ 647 h 1768"/>
                            <a:gd name="T28" fmla="*/ 273 w 1537"/>
                            <a:gd name="T29" fmla="*/ 485 h 1768"/>
                            <a:gd name="T30" fmla="*/ 171 w 1537"/>
                            <a:gd name="T31" fmla="*/ 323 h 1768"/>
                            <a:gd name="T32" fmla="*/ 78 w 1537"/>
                            <a:gd name="T33" fmla="*/ 161 h 1768"/>
                            <a:gd name="T34" fmla="*/ 0 w 1537"/>
                            <a:gd name="T35" fmla="*/ 0 h 1768"/>
                            <a:gd name="T36" fmla="*/ 0 w 1537"/>
                            <a:gd name="T37" fmla="*/ 12 h 1768"/>
                            <a:gd name="T38" fmla="*/ 78 w 1537"/>
                            <a:gd name="T39" fmla="*/ 173 h 1768"/>
                            <a:gd name="T40" fmla="*/ 171 w 1537"/>
                            <a:gd name="T41" fmla="*/ 335 h 1768"/>
                            <a:gd name="T42" fmla="*/ 273 w 1537"/>
                            <a:gd name="T43" fmla="*/ 491 h 1768"/>
                            <a:gd name="T44" fmla="*/ 381 w 1537"/>
                            <a:gd name="T45" fmla="*/ 653 h 1768"/>
                            <a:gd name="T46" fmla="*/ 504 w 1537"/>
                            <a:gd name="T47" fmla="*/ 809 h 1768"/>
                            <a:gd name="T48" fmla="*/ 636 w 1537"/>
                            <a:gd name="T49" fmla="*/ 965 h 1768"/>
                            <a:gd name="T50" fmla="*/ 775 w 1537"/>
                            <a:gd name="T51" fmla="*/ 1121 h 1768"/>
                            <a:gd name="T52" fmla="*/ 921 w 1537"/>
                            <a:gd name="T53" fmla="*/ 1264 h 1768"/>
                            <a:gd name="T54" fmla="*/ 921 w 1537"/>
                            <a:gd name="T55" fmla="*/ 1264 h 1768"/>
                            <a:gd name="T56" fmla="*/ 0 60000 65536"/>
                            <a:gd name="T57" fmla="*/ 0 60000 65536"/>
                            <a:gd name="T58" fmla="*/ 0 60000 65536"/>
                            <a:gd name="T59" fmla="*/ 0 60000 65536"/>
                            <a:gd name="T60" fmla="*/ 0 60000 65536"/>
                            <a:gd name="T61" fmla="*/ 0 60000 65536"/>
                            <a:gd name="T62" fmla="*/ 0 60000 65536"/>
                            <a:gd name="T63" fmla="*/ 0 60000 65536"/>
                            <a:gd name="T64" fmla="*/ 0 60000 65536"/>
                            <a:gd name="T65" fmla="*/ 0 60000 65536"/>
                            <a:gd name="T66" fmla="*/ 0 60000 65536"/>
                            <a:gd name="T67" fmla="*/ 0 60000 65536"/>
                            <a:gd name="T68" fmla="*/ 0 60000 65536"/>
                            <a:gd name="T69" fmla="*/ 0 60000 65536"/>
                            <a:gd name="T70" fmla="*/ 0 60000 65536"/>
                            <a:gd name="T71" fmla="*/ 0 60000 65536"/>
                            <a:gd name="T72" fmla="*/ 0 60000 65536"/>
                            <a:gd name="T73" fmla="*/ 0 60000 65536"/>
                            <a:gd name="T74" fmla="*/ 0 60000 65536"/>
                            <a:gd name="T75" fmla="*/ 0 60000 65536"/>
                            <a:gd name="T76" fmla="*/ 0 60000 65536"/>
                            <a:gd name="T77" fmla="*/ 0 60000 65536"/>
                            <a:gd name="T78" fmla="*/ 0 60000 65536"/>
                            <a:gd name="T79" fmla="*/ 0 60000 65536"/>
                            <a:gd name="T80" fmla="*/ 0 60000 65536"/>
                            <a:gd name="T81" fmla="*/ 0 60000 65536"/>
                            <a:gd name="T82" fmla="*/ 0 60000 65536"/>
                            <a:gd name="T83" fmla="*/ 0 60000 65536"/>
                          </a:gdLst>
                          <a:ahLst/>
                          <a:cxnLst>
                            <a:cxn ang="T56">
                              <a:pos x="T0" y="T1"/>
                            </a:cxn>
                            <a:cxn ang="T57">
                              <a:pos x="T2" y="T3"/>
                            </a:cxn>
                            <a:cxn ang="T58">
                              <a:pos x="T4" y="T5"/>
                            </a:cxn>
                            <a:cxn ang="T59">
                              <a:pos x="T6" y="T7"/>
                            </a:cxn>
                            <a:cxn ang="T60">
                              <a:pos x="T8" y="T9"/>
                            </a:cxn>
                            <a:cxn ang="T61">
                              <a:pos x="T10" y="T11"/>
                            </a:cxn>
                            <a:cxn ang="T62">
                              <a:pos x="T12" y="T13"/>
                            </a:cxn>
                            <a:cxn ang="T63">
                              <a:pos x="T14" y="T15"/>
                            </a:cxn>
                            <a:cxn ang="T64">
                              <a:pos x="T16" y="T17"/>
                            </a:cxn>
                            <a:cxn ang="T65">
                              <a:pos x="T18" y="T19"/>
                            </a:cxn>
                            <a:cxn ang="T66">
                              <a:pos x="T20" y="T21"/>
                            </a:cxn>
                            <a:cxn ang="T67">
                              <a:pos x="T22" y="T23"/>
                            </a:cxn>
                            <a:cxn ang="T68">
                              <a:pos x="T24" y="T25"/>
                            </a:cxn>
                            <a:cxn ang="T69">
                              <a:pos x="T26" y="T27"/>
                            </a:cxn>
                            <a:cxn ang="T70">
                              <a:pos x="T28" y="T29"/>
                            </a:cxn>
                            <a:cxn ang="T71">
                              <a:pos x="T30" y="T31"/>
                            </a:cxn>
                            <a:cxn ang="T72">
                              <a:pos x="T32" y="T33"/>
                            </a:cxn>
                            <a:cxn ang="T73">
                              <a:pos x="T34" y="T35"/>
                            </a:cxn>
                            <a:cxn ang="T74">
                              <a:pos x="T36" y="T37"/>
                            </a:cxn>
                            <a:cxn ang="T75">
                              <a:pos x="T38" y="T39"/>
                            </a:cxn>
                            <a:cxn ang="T76">
                              <a:pos x="T40" y="T41"/>
                            </a:cxn>
                            <a:cxn ang="T77">
                              <a:pos x="T42" y="T43"/>
                            </a:cxn>
                            <a:cxn ang="T78">
                              <a:pos x="T44" y="T45"/>
                            </a:cxn>
                            <a:cxn ang="T79">
                              <a:pos x="T46" y="T47"/>
                            </a:cxn>
                            <a:cxn ang="T80">
                              <a:pos x="T48" y="T49"/>
                            </a:cxn>
                            <a:cxn ang="T81">
                              <a:pos x="T50" y="T51"/>
                            </a:cxn>
                            <a:cxn ang="T82">
                              <a:pos x="T52" y="T53"/>
                            </a:cxn>
                            <a:cxn ang="T83">
                              <a:pos x="T54" y="T55"/>
                            </a:cxn>
                          </a:cxnLst>
                          <a:rect l="0" t="0" r="r" b="b"/>
                          <a:pathLst>
                            <a:path w="1537" h="1768">
                              <a:moveTo>
                                <a:pt x="909" y="1264"/>
                              </a:moveTo>
                              <a:lnTo>
                                <a:pt x="1058" y="1402"/>
                              </a:lnTo>
                              <a:lnTo>
                                <a:pt x="1214" y="1528"/>
                              </a:lnTo>
                              <a:lnTo>
                                <a:pt x="1369" y="1654"/>
                              </a:lnTo>
                              <a:lnTo>
                                <a:pt x="1531" y="1768"/>
                              </a:lnTo>
                              <a:lnTo>
                                <a:pt x="1537" y="1768"/>
                              </a:lnTo>
                              <a:lnTo>
                                <a:pt x="1375" y="1654"/>
                              </a:lnTo>
                              <a:lnTo>
                                <a:pt x="1220" y="1534"/>
                              </a:lnTo>
                              <a:lnTo>
                                <a:pt x="1064" y="1402"/>
                              </a:lnTo>
                              <a:lnTo>
                                <a:pt x="915" y="1258"/>
                              </a:lnTo>
                              <a:lnTo>
                                <a:pt x="765" y="1115"/>
                              </a:lnTo>
                              <a:lnTo>
                                <a:pt x="628" y="959"/>
                              </a:lnTo>
                              <a:lnTo>
                                <a:pt x="496" y="803"/>
                              </a:lnTo>
                              <a:lnTo>
                                <a:pt x="377" y="647"/>
                              </a:lnTo>
                              <a:lnTo>
                                <a:pt x="269" y="485"/>
                              </a:lnTo>
                              <a:lnTo>
                                <a:pt x="167" y="323"/>
                              </a:lnTo>
                              <a:lnTo>
                                <a:pt x="78" y="161"/>
                              </a:lnTo>
                              <a:lnTo>
                                <a:pt x="0" y="0"/>
                              </a:lnTo>
                              <a:lnTo>
                                <a:pt x="0" y="12"/>
                              </a:lnTo>
                              <a:lnTo>
                                <a:pt x="78" y="173"/>
                              </a:lnTo>
                              <a:lnTo>
                                <a:pt x="167" y="335"/>
                              </a:lnTo>
                              <a:lnTo>
                                <a:pt x="269" y="491"/>
                              </a:lnTo>
                              <a:lnTo>
                                <a:pt x="377" y="653"/>
                              </a:lnTo>
                              <a:lnTo>
                                <a:pt x="496" y="809"/>
                              </a:lnTo>
                              <a:lnTo>
                                <a:pt x="628" y="965"/>
                              </a:lnTo>
                              <a:lnTo>
                                <a:pt x="765" y="1121"/>
                              </a:lnTo>
                              <a:lnTo>
                                <a:pt x="909" y="126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2"/>
                        </a:solidFill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grpSp>
                      <p:nvGrpSpPr>
                        <p:cNvPr id="79" name="Group 51">
                          <a:extLst>
                            <a:ext uri="{FF2B5EF4-FFF2-40B4-BE49-F238E27FC236}">
                              <a16:creationId xmlns:a16="http://schemas.microsoft.com/office/drawing/2014/main" id="{BBF6B1A5-F041-49D8-8432-F3E83B42C55A}"/>
                            </a:ext>
                          </a:extLst>
                        </p:cNvPr>
                        <p:cNvGrpSpPr>
                          <a:grpSpLocks/>
                        </p:cNvGrpSpPr>
                        <p:nvPr userDrawn="1"/>
                      </p:nvGrpSpPr>
                      <p:grpSpPr bwMode="auto">
                        <a:xfrm>
                          <a:off x="0" y="1812"/>
                          <a:ext cx="3672" cy="2049"/>
                          <a:chOff x="5" y="1816"/>
                          <a:chExt cx="3672" cy="2049"/>
                        </a:xfrm>
                      </p:grpSpPr>
                      <p:sp>
                        <p:nvSpPr>
                          <p:cNvPr id="116" name="Oval 52">
                            <a:extLst>
                              <a:ext uri="{FF2B5EF4-FFF2-40B4-BE49-F238E27FC236}">
                                <a16:creationId xmlns:a16="http://schemas.microsoft.com/office/drawing/2014/main" id="{5BE9F243-28E1-4697-8D79-E07A2779B668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547" y="2869"/>
                            <a:ext cx="161" cy="280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>
                            <a:lvl1pPr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1pPr>
                            <a:lvl2pPr marL="742950" indent="-28575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2pPr>
                            <a:lvl3pPr marL="11430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3pPr>
                            <a:lvl4pPr marL="16002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4pPr>
                            <a:lvl5pPr marL="20574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  <p:sp>
                        <p:nvSpPr>
                          <p:cNvPr id="117" name="Oval 53">
                            <a:extLst>
                              <a:ext uri="{FF2B5EF4-FFF2-40B4-BE49-F238E27FC236}">
                                <a16:creationId xmlns:a16="http://schemas.microsoft.com/office/drawing/2014/main" id="{59502E39-E239-44C2-8570-36BE48B77E46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90" y="2750"/>
                            <a:ext cx="281" cy="50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>
                            <a:lvl1pPr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1pPr>
                            <a:lvl2pPr marL="742950" indent="-28575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2pPr>
                            <a:lvl3pPr marL="11430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3pPr>
                            <a:lvl4pPr marL="16002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4pPr>
                            <a:lvl5pPr marL="20574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  <p:sp>
                        <p:nvSpPr>
                          <p:cNvPr id="118" name="Oval 54">
                            <a:extLst>
                              <a:ext uri="{FF2B5EF4-FFF2-40B4-BE49-F238E27FC236}">
                                <a16:creationId xmlns:a16="http://schemas.microsoft.com/office/drawing/2014/main" id="{C2A9D62E-8F17-4397-95A7-882526D9063F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15" y="2563"/>
                            <a:ext cx="471" cy="81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>
                            <a:lvl1pPr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1pPr>
                            <a:lvl2pPr marL="742950" indent="-28575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2pPr>
                            <a:lvl3pPr marL="11430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3pPr>
                            <a:lvl4pPr marL="16002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4pPr>
                            <a:lvl5pPr marL="20574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  <p:sp>
                        <p:nvSpPr>
                          <p:cNvPr id="119" name="Oval 55">
                            <a:extLst>
                              <a:ext uri="{FF2B5EF4-FFF2-40B4-BE49-F238E27FC236}">
                                <a16:creationId xmlns:a16="http://schemas.microsoft.com/office/drawing/2014/main" id="{D54787B4-7644-49CF-9E52-DF27479A988A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357" y="2400"/>
                            <a:ext cx="623" cy="112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>
                            <a:lvl1pPr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1pPr>
                            <a:lvl2pPr marL="742950" indent="-28575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2pPr>
                            <a:lvl3pPr marL="11430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3pPr>
                            <a:lvl4pPr marL="16002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4pPr>
                            <a:lvl5pPr marL="20574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  <p:sp>
                        <p:nvSpPr>
                          <p:cNvPr id="120" name="Oval 56">
                            <a:extLst>
                              <a:ext uri="{FF2B5EF4-FFF2-40B4-BE49-F238E27FC236}">
                                <a16:creationId xmlns:a16="http://schemas.microsoft.com/office/drawing/2014/main" id="{E62EAFC2-33A5-41C5-B8DF-F5329C471B79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95" y="2200"/>
                            <a:ext cx="786" cy="1467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>
                            <a:lvl1pPr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1pPr>
                            <a:lvl2pPr marL="742950" indent="-28575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2pPr>
                            <a:lvl3pPr marL="11430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3pPr>
                            <a:lvl4pPr marL="16002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4pPr>
                            <a:lvl5pPr marL="20574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  <p:sp>
                        <p:nvSpPr>
                          <p:cNvPr id="121" name="Oval 57">
                            <a:extLst>
                              <a:ext uri="{FF2B5EF4-FFF2-40B4-BE49-F238E27FC236}">
                                <a16:creationId xmlns:a16="http://schemas.microsoft.com/office/drawing/2014/main" id="{B2C15B3D-1EF9-4B18-9D3C-E611F2B2A701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38" y="2040"/>
                            <a:ext cx="972" cy="177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>
                            <a:lvl1pPr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1pPr>
                            <a:lvl2pPr marL="742950" indent="-28575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2pPr>
                            <a:lvl3pPr marL="11430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3pPr>
                            <a:lvl4pPr marL="16002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4pPr>
                            <a:lvl5pPr marL="20574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  <p:sp>
                        <p:nvSpPr>
                          <p:cNvPr id="122" name="Oval 58">
                            <a:extLst>
                              <a:ext uri="{FF2B5EF4-FFF2-40B4-BE49-F238E27FC236}">
                                <a16:creationId xmlns:a16="http://schemas.microsoft.com/office/drawing/2014/main" id="{2ED07DF6-72DB-4662-B0F9-A580FDEAE644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158" y="1865"/>
                            <a:ext cx="1167" cy="2094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>
                            <a:lvl1pPr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1pPr>
                            <a:lvl2pPr marL="742950" indent="-28575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2pPr>
                            <a:lvl3pPr marL="11430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3pPr>
                            <a:lvl4pPr marL="16002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4pPr>
                            <a:lvl5pPr marL="20574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  <p:sp>
                        <p:nvSpPr>
                          <p:cNvPr id="123" name="Oval 59">
                            <a:extLst>
                              <a:ext uri="{FF2B5EF4-FFF2-40B4-BE49-F238E27FC236}">
                                <a16:creationId xmlns:a16="http://schemas.microsoft.com/office/drawing/2014/main" id="{B0B0DC95-91F4-431F-81A2-E21CCD0161E2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085" y="1698"/>
                            <a:ext cx="1346" cy="2398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>
                            <a:lvl1pPr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1pPr>
                            <a:lvl2pPr marL="742950" indent="-28575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2pPr>
                            <a:lvl3pPr marL="11430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3pPr>
                            <a:lvl4pPr marL="16002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4pPr>
                            <a:lvl5pPr marL="20574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  <p:sp>
                        <p:nvSpPr>
                          <p:cNvPr id="124" name="Oval 60">
                            <a:extLst>
                              <a:ext uri="{FF2B5EF4-FFF2-40B4-BE49-F238E27FC236}">
                                <a16:creationId xmlns:a16="http://schemas.microsoft.com/office/drawing/2014/main" id="{BE1F90FD-9FF4-4A92-91BF-62CACA7F4BB7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000" y="1536"/>
                            <a:ext cx="1563" cy="269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>
                            <a:lvl1pPr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1pPr>
                            <a:lvl2pPr marL="742950" indent="-28575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2pPr>
                            <a:lvl3pPr marL="11430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3pPr>
                            <a:lvl4pPr marL="16002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4pPr>
                            <a:lvl5pPr marL="20574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  <p:sp>
                        <p:nvSpPr>
                          <p:cNvPr id="125" name="Oval 61">
                            <a:extLst>
                              <a:ext uri="{FF2B5EF4-FFF2-40B4-BE49-F238E27FC236}">
                                <a16:creationId xmlns:a16="http://schemas.microsoft.com/office/drawing/2014/main" id="{7233743D-284E-472B-AC1A-007DAA52001C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935" y="1357"/>
                            <a:ext cx="1711" cy="301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>
                            <a:lvl1pPr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1pPr>
                            <a:lvl2pPr marL="742950" indent="-28575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2pPr>
                            <a:lvl3pPr marL="11430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3pPr>
                            <a:lvl4pPr marL="16002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4pPr>
                            <a:lvl5pPr marL="20574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  <p:sp>
                        <p:nvSpPr>
                          <p:cNvPr id="126" name="Oval 62">
                            <a:extLst>
                              <a:ext uri="{FF2B5EF4-FFF2-40B4-BE49-F238E27FC236}">
                                <a16:creationId xmlns:a16="http://schemas.microsoft.com/office/drawing/2014/main" id="{E802AF2B-4B29-4FB7-8F4E-CEB386DEB7E2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65139">
                            <a:off x="877" y="1187"/>
                            <a:ext cx="1880" cy="3345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>
                            <a:lvl1pPr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1pPr>
                            <a:lvl2pPr marL="742950" indent="-28575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2pPr>
                            <a:lvl3pPr marL="11430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3pPr>
                            <a:lvl4pPr marL="16002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4pPr>
                            <a:lvl5pPr marL="20574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  <p:sp>
                        <p:nvSpPr>
                          <p:cNvPr id="127" name="Oval 63">
                            <a:extLst>
                              <a:ext uri="{FF2B5EF4-FFF2-40B4-BE49-F238E27FC236}">
                                <a16:creationId xmlns:a16="http://schemas.microsoft.com/office/drawing/2014/main" id="{CD9A799F-28A0-4DD0-BF15-07A983DB62BD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780025">
                            <a:off x="819" y="1002"/>
                            <a:ext cx="2049" cy="3672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>
                            <a:lvl1pPr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1pPr>
                            <a:lvl2pPr marL="742950" indent="-28575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2pPr>
                            <a:lvl3pPr marL="11430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3pPr>
                            <a:lvl4pPr marL="16002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4pPr>
                            <a:lvl5pPr marL="20574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</p:grpSp>
                    <p:sp>
                      <p:nvSpPr>
                        <p:cNvPr id="80" name="Line 64">
                          <a:extLst>
                            <a:ext uri="{FF2B5EF4-FFF2-40B4-BE49-F238E27FC236}">
                              <a16:creationId xmlns:a16="http://schemas.microsoft.com/office/drawing/2014/main" id="{11E384C6-35D0-4741-AD5C-A7F49B5CE07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flipV="1">
                          <a:off x="1656" y="1164"/>
                          <a:ext cx="831" cy="17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81" name="Line 65">
                          <a:extLst>
                            <a:ext uri="{FF2B5EF4-FFF2-40B4-BE49-F238E27FC236}">
                              <a16:creationId xmlns:a16="http://schemas.microsoft.com/office/drawing/2014/main" id="{B89A4935-34D8-48F5-A4F6-431F3AE4A95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615780" flipV="1">
                          <a:off x="1811" y="1299"/>
                          <a:ext cx="819" cy="172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82" name="Line 66">
                          <a:extLst>
                            <a:ext uri="{FF2B5EF4-FFF2-40B4-BE49-F238E27FC236}">
                              <a16:creationId xmlns:a16="http://schemas.microsoft.com/office/drawing/2014/main" id="{FFBE4EE7-A618-4FA3-BAFA-50391AF137E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139441" flipV="1">
                          <a:off x="1963" y="1148"/>
                          <a:ext cx="383" cy="18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83" name="Line 67">
                          <a:extLst>
                            <a:ext uri="{FF2B5EF4-FFF2-40B4-BE49-F238E27FC236}">
                              <a16:creationId xmlns:a16="http://schemas.microsoft.com/office/drawing/2014/main" id="{3C11292C-8B13-4711-B35D-4836461DBED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061104" flipV="1">
                          <a:off x="1921" y="1332"/>
                          <a:ext cx="744" cy="176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84" name="Line 68">
                          <a:extLst>
                            <a:ext uri="{FF2B5EF4-FFF2-40B4-BE49-F238E27FC236}">
                              <a16:creationId xmlns:a16="http://schemas.microsoft.com/office/drawing/2014/main" id="{7520E829-22F5-4427-A175-007DB076EF9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2202167" flipV="1">
                          <a:off x="2217" y="1314"/>
                          <a:ext cx="311" cy="191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85" name="Line 69">
                          <a:extLst>
                            <a:ext uri="{FF2B5EF4-FFF2-40B4-BE49-F238E27FC236}">
                              <a16:creationId xmlns:a16="http://schemas.microsoft.com/office/drawing/2014/main" id="{07CE3CF7-32B1-4E03-B1DE-8D9CC26FDB8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39" y="1549"/>
                          <a:ext cx="895" cy="172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86" name="Line 70">
                          <a:extLst>
                            <a:ext uri="{FF2B5EF4-FFF2-40B4-BE49-F238E27FC236}">
                              <a16:creationId xmlns:a16="http://schemas.microsoft.com/office/drawing/2014/main" id="{4089AD03-7918-4432-BAAF-DCA36A5AD07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24" y="1649"/>
                          <a:ext cx="1049" cy="166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87" name="Line 71">
                          <a:extLst>
                            <a:ext uri="{FF2B5EF4-FFF2-40B4-BE49-F238E27FC236}">
                              <a16:creationId xmlns:a16="http://schemas.microsoft.com/office/drawing/2014/main" id="{D3BDD7A1-B89E-4AAF-87C3-289B1812E80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85" y="1876"/>
                          <a:ext cx="1357" cy="151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88" name="Line 72">
                          <a:extLst>
                            <a:ext uri="{FF2B5EF4-FFF2-40B4-BE49-F238E27FC236}">
                              <a16:creationId xmlns:a16="http://schemas.microsoft.com/office/drawing/2014/main" id="{1298B88F-4BF2-4455-86A9-41BC7DF8797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36" y="2115"/>
                          <a:ext cx="1686" cy="13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89" name="Line 73">
                          <a:extLst>
                            <a:ext uri="{FF2B5EF4-FFF2-40B4-BE49-F238E27FC236}">
                              <a16:creationId xmlns:a16="http://schemas.microsoft.com/office/drawing/2014/main" id="{D464DFC7-D792-44FD-97A7-32CCA765E2A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97" y="2287"/>
                          <a:ext cx="1880" cy="122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90" name="Line 74">
                          <a:extLst>
                            <a:ext uri="{FF2B5EF4-FFF2-40B4-BE49-F238E27FC236}">
                              <a16:creationId xmlns:a16="http://schemas.microsoft.com/office/drawing/2014/main" id="{3ECC5E80-A7D5-4C2F-BDB9-49CB5747907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55" y="2458"/>
                          <a:ext cx="2060" cy="10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91" name="Line 75">
                          <a:extLst>
                            <a:ext uri="{FF2B5EF4-FFF2-40B4-BE49-F238E27FC236}">
                              <a16:creationId xmlns:a16="http://schemas.microsoft.com/office/drawing/2014/main" id="{1D733698-0F77-495B-807A-9B683A416A5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23" y="2640"/>
                          <a:ext cx="2224" cy="9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92" name="Line 76">
                          <a:extLst>
                            <a:ext uri="{FF2B5EF4-FFF2-40B4-BE49-F238E27FC236}">
                              <a16:creationId xmlns:a16="http://schemas.microsoft.com/office/drawing/2014/main" id="{EF7541E0-6CF9-45BF-9D3B-44B630554D0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37" y="3059"/>
                          <a:ext cx="2520" cy="61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93" name="Line 77">
                          <a:extLst>
                            <a:ext uri="{FF2B5EF4-FFF2-40B4-BE49-F238E27FC236}">
                              <a16:creationId xmlns:a16="http://schemas.microsoft.com/office/drawing/2014/main" id="{E02A0ECE-DA39-4588-B7D0-976B9F86E55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4" y="3150"/>
                          <a:ext cx="472" cy="112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94" name="Line 78">
                          <a:extLst>
                            <a:ext uri="{FF2B5EF4-FFF2-40B4-BE49-F238E27FC236}">
                              <a16:creationId xmlns:a16="http://schemas.microsoft.com/office/drawing/2014/main" id="{A7EFFFEB-397D-42DE-BA94-2F8C0CF8D9E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121" y="2961"/>
                          <a:ext cx="220" cy="101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95" name="Line 79">
                          <a:extLst>
                            <a:ext uri="{FF2B5EF4-FFF2-40B4-BE49-F238E27FC236}">
                              <a16:creationId xmlns:a16="http://schemas.microsoft.com/office/drawing/2014/main" id="{4F9FB50D-26B8-4A98-B786-029DF6337AE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041" y="2935"/>
                          <a:ext cx="304" cy="99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96" name="Line 80">
                          <a:extLst>
                            <a:ext uri="{FF2B5EF4-FFF2-40B4-BE49-F238E27FC236}">
                              <a16:creationId xmlns:a16="http://schemas.microsoft.com/office/drawing/2014/main" id="{96618ACE-2661-4FE3-87FD-F9E26CED4D2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957" y="2910"/>
                          <a:ext cx="394" cy="9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97" name="Line 81">
                          <a:extLst>
                            <a:ext uri="{FF2B5EF4-FFF2-40B4-BE49-F238E27FC236}">
                              <a16:creationId xmlns:a16="http://schemas.microsoft.com/office/drawing/2014/main" id="{B24BA6E2-2EF3-4804-912D-7F80D720B88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80" y="2885"/>
                          <a:ext cx="478" cy="9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98" name="Line 82">
                          <a:extLst>
                            <a:ext uri="{FF2B5EF4-FFF2-40B4-BE49-F238E27FC236}">
                              <a16:creationId xmlns:a16="http://schemas.microsoft.com/office/drawing/2014/main" id="{9F7FE065-00CC-4493-8F16-845720A9829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01" y="2863"/>
                          <a:ext cx="561" cy="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99" name="Line 83">
                          <a:extLst>
                            <a:ext uri="{FF2B5EF4-FFF2-40B4-BE49-F238E27FC236}">
                              <a16:creationId xmlns:a16="http://schemas.microsoft.com/office/drawing/2014/main" id="{880CA6E3-1AA9-45F1-BD31-EA10588A732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717" y="2836"/>
                          <a:ext cx="656" cy="8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0" name="Line 84">
                          <a:extLst>
                            <a:ext uri="{FF2B5EF4-FFF2-40B4-BE49-F238E27FC236}">
                              <a16:creationId xmlns:a16="http://schemas.microsoft.com/office/drawing/2014/main" id="{A1099D6A-0B95-4935-BED2-567AD7A0EA7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631" y="2810"/>
                          <a:ext cx="752" cy="84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1" name="Line 85">
                          <a:extLst>
                            <a:ext uri="{FF2B5EF4-FFF2-40B4-BE49-F238E27FC236}">
                              <a16:creationId xmlns:a16="http://schemas.microsoft.com/office/drawing/2014/main" id="{1F61E186-64CB-4B57-8AF8-C04FB8D4B4E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462" y="2758"/>
                          <a:ext cx="946" cy="75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2" name="Line 86">
                          <a:extLst>
                            <a:ext uri="{FF2B5EF4-FFF2-40B4-BE49-F238E27FC236}">
                              <a16:creationId xmlns:a16="http://schemas.microsoft.com/office/drawing/2014/main" id="{FF5C5C68-DE83-4622-AE8C-F930646CFD2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365" y="2729"/>
                          <a:ext cx="1058" cy="6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3" name="Line 87">
                          <a:extLst>
                            <a:ext uri="{FF2B5EF4-FFF2-40B4-BE49-F238E27FC236}">
                              <a16:creationId xmlns:a16="http://schemas.microsoft.com/office/drawing/2014/main" id="{C3AD5510-5272-4E37-B207-4056AFAD74B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265" y="2697"/>
                          <a:ext cx="1174" cy="63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4" name="Line 88">
                          <a:extLst>
                            <a:ext uri="{FF2B5EF4-FFF2-40B4-BE49-F238E27FC236}">
                              <a16:creationId xmlns:a16="http://schemas.microsoft.com/office/drawing/2014/main" id="{7BB54028-2E01-4929-9F31-D31D549D849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5" y="2632"/>
                          <a:ext cx="1431" cy="4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5" name="Line 89">
                          <a:extLst>
                            <a:ext uri="{FF2B5EF4-FFF2-40B4-BE49-F238E27FC236}">
                              <a16:creationId xmlns:a16="http://schemas.microsoft.com/office/drawing/2014/main" id="{602C031A-F64C-4FF9-91C4-F3DA10CE81F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1" y="2607"/>
                          <a:ext cx="1513" cy="3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6" name="Line 90">
                          <a:extLst>
                            <a:ext uri="{FF2B5EF4-FFF2-40B4-BE49-F238E27FC236}">
                              <a16:creationId xmlns:a16="http://schemas.microsoft.com/office/drawing/2014/main" id="{C37743DD-E10F-4BC0-B761-74CE57FE88A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72" y="2570"/>
                          <a:ext cx="1648" cy="10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" name="Line 91">
                          <a:extLst>
                            <a:ext uri="{FF2B5EF4-FFF2-40B4-BE49-F238E27FC236}">
                              <a16:creationId xmlns:a16="http://schemas.microsoft.com/office/drawing/2014/main" id="{6BB081F8-4834-4478-B2C4-28CC045C8BF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37" y="1095"/>
                          <a:ext cx="2219" cy="136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" name="Line 92">
                          <a:extLst>
                            <a:ext uri="{FF2B5EF4-FFF2-40B4-BE49-F238E27FC236}">
                              <a16:creationId xmlns:a16="http://schemas.microsoft.com/office/drawing/2014/main" id="{5BF59B8E-5861-494D-A1AA-704398E8E8B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3" y="962"/>
                          <a:ext cx="2071" cy="15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9" name="Line 93">
                          <a:extLst>
                            <a:ext uri="{FF2B5EF4-FFF2-40B4-BE49-F238E27FC236}">
                              <a16:creationId xmlns:a16="http://schemas.microsoft.com/office/drawing/2014/main" id="{51B64F8F-5C1C-4602-9E2B-AC2C9A8F738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418" y="826"/>
                          <a:ext cx="1672" cy="17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0" name="Line 94">
                          <a:extLst>
                            <a:ext uri="{FF2B5EF4-FFF2-40B4-BE49-F238E27FC236}">
                              <a16:creationId xmlns:a16="http://schemas.microsoft.com/office/drawing/2014/main" id="{051BBF08-4665-4465-80F3-D067F37F1B0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634" y="808"/>
                          <a:ext cx="1473" cy="1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1" name="Line 95">
                          <a:extLst>
                            <a:ext uri="{FF2B5EF4-FFF2-40B4-BE49-F238E27FC236}">
                              <a16:creationId xmlns:a16="http://schemas.microsoft.com/office/drawing/2014/main" id="{CF1870E5-BF53-43D5-B30E-2C4249A8264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094" y="827"/>
                          <a:ext cx="1030" cy="19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2" name="Line 96">
                          <a:extLst>
                            <a:ext uri="{FF2B5EF4-FFF2-40B4-BE49-F238E27FC236}">
                              <a16:creationId xmlns:a16="http://schemas.microsoft.com/office/drawing/2014/main" id="{7A9AA33B-4164-44C1-9EDC-2F8C2B1D32C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302" y="857"/>
                          <a:ext cx="829" cy="19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3" name="Line 97">
                          <a:extLst>
                            <a:ext uri="{FF2B5EF4-FFF2-40B4-BE49-F238E27FC236}">
                              <a16:creationId xmlns:a16="http://schemas.microsoft.com/office/drawing/2014/main" id="{B31AF65A-8839-4D85-A433-3C5720BDD0F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496" y="901"/>
                          <a:ext cx="633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4" name="Line 98">
                          <a:extLst>
                            <a:ext uri="{FF2B5EF4-FFF2-40B4-BE49-F238E27FC236}">
                              <a16:creationId xmlns:a16="http://schemas.microsoft.com/office/drawing/2014/main" id="{85999FA1-75BE-4CE1-B27E-7FD2B21E5E7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679" y="952"/>
                          <a:ext cx="447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5" name="Line 99">
                          <a:extLst>
                            <a:ext uri="{FF2B5EF4-FFF2-40B4-BE49-F238E27FC236}">
                              <a16:creationId xmlns:a16="http://schemas.microsoft.com/office/drawing/2014/main" id="{5A8FD3E8-A2C8-467E-87CC-F1FBD7E821D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859" y="1013"/>
                          <a:ext cx="261" cy="196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20" name="Group 100">
                <a:extLst>
                  <a:ext uri="{FF2B5EF4-FFF2-40B4-BE49-F238E27FC236}">
                    <a16:creationId xmlns:a16="http://schemas.microsoft.com/office/drawing/2014/main" id="{9CD0ECCD-9C7D-4076-9D56-91FA58C4CFCF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02" y="1454"/>
                <a:ext cx="2787" cy="2866"/>
                <a:chOff x="2" y="1454"/>
                <a:chExt cx="2787" cy="2866"/>
              </a:xfrm>
            </p:grpSpPr>
            <p:sp>
              <p:nvSpPr>
                <p:cNvPr id="21" name="Line 101">
                  <a:extLst>
                    <a:ext uri="{FF2B5EF4-FFF2-40B4-BE49-F238E27FC236}">
                      <a16:creationId xmlns:a16="http://schemas.microsoft.com/office/drawing/2014/main" id="{C774ADE6-E0DE-46E2-AEFF-778D0D776412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1678521" flipV="1">
                  <a:off x="2057" y="1454"/>
                  <a:ext cx="732" cy="1778"/>
                </a:xfrm>
                <a:prstGeom prst="line">
                  <a:avLst/>
                </a:prstGeom>
                <a:noFill/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22" name="Line 102">
                  <a:extLst>
                    <a:ext uri="{FF2B5EF4-FFF2-40B4-BE49-F238E27FC236}">
                      <a16:creationId xmlns:a16="http://schemas.microsoft.com/office/drawing/2014/main" id="{E4EEEAF8-07F0-4DEB-B79E-271BE9BA1BB9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flipH="1" flipV="1">
                  <a:off x="870" y="3854"/>
                  <a:ext cx="223" cy="463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grpSp>
              <p:nvGrpSpPr>
                <p:cNvPr id="23" name="Group 103">
                  <a:extLst>
                    <a:ext uri="{FF2B5EF4-FFF2-40B4-BE49-F238E27FC236}">
                      <a16:creationId xmlns:a16="http://schemas.microsoft.com/office/drawing/2014/main" id="{1189EB57-D35F-4CC3-836D-E01F73DE5521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2" y="2738"/>
                  <a:ext cx="1317" cy="1582"/>
                  <a:chOff x="2" y="2738"/>
                  <a:chExt cx="1317" cy="1582"/>
                </a:xfrm>
              </p:grpSpPr>
              <p:sp>
                <p:nvSpPr>
                  <p:cNvPr id="24" name="Line 104">
                    <a:extLst>
                      <a:ext uri="{FF2B5EF4-FFF2-40B4-BE49-F238E27FC236}">
                        <a16:creationId xmlns:a16="http://schemas.microsoft.com/office/drawing/2014/main" id="{1195B780-3C4A-42D2-B3ED-AB0C7DA8ACC0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697" y="3855"/>
                    <a:ext cx="173" cy="18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25" name="Freeform 105">
                    <a:extLst>
                      <a:ext uri="{FF2B5EF4-FFF2-40B4-BE49-F238E27FC236}">
                        <a16:creationId xmlns:a16="http://schemas.microsoft.com/office/drawing/2014/main" id="{0CF9545D-4CB5-45D2-8943-11ED0B83D46F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2" y="3218"/>
                    <a:ext cx="1006" cy="1102"/>
                  </a:xfrm>
                  <a:custGeom>
                    <a:avLst/>
                    <a:gdLst>
                      <a:gd name="T0" fmla="*/ 1006 w 1006"/>
                      <a:gd name="T1" fmla="*/ 1102 h 1102"/>
                      <a:gd name="T2" fmla="*/ 696 w 1006"/>
                      <a:gd name="T3" fmla="*/ 823 h 1102"/>
                      <a:gd name="T4" fmla="*/ 333 w 1006"/>
                      <a:gd name="T5" fmla="*/ 447 h 1102"/>
                      <a:gd name="T6" fmla="*/ 51 w 1006"/>
                      <a:gd name="T7" fmla="*/ 76 h 1102"/>
                      <a:gd name="T8" fmla="*/ 0 w 1006"/>
                      <a:gd name="T9" fmla="*/ 0 h 110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006" h="1102">
                        <a:moveTo>
                          <a:pt x="1006" y="1102"/>
                        </a:moveTo>
                        <a:lnTo>
                          <a:pt x="696" y="823"/>
                        </a:lnTo>
                        <a:lnTo>
                          <a:pt x="333" y="447"/>
                        </a:lnTo>
                        <a:lnTo>
                          <a:pt x="51" y="76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19050" cmpd="sng">
                    <a:solidFill>
                      <a:schemeClr val="accent2"/>
                    </a:solidFill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26" name="Line 106">
                    <a:extLst>
                      <a:ext uri="{FF2B5EF4-FFF2-40B4-BE49-F238E27FC236}">
                        <a16:creationId xmlns:a16="http://schemas.microsoft.com/office/drawing/2014/main" id="{470C044C-C550-4B03-867B-ACA861B3AF6E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1242" y="4231"/>
                    <a:ext cx="77" cy="88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27" name="Line 107">
                    <a:extLst>
                      <a:ext uri="{FF2B5EF4-FFF2-40B4-BE49-F238E27FC236}">
                        <a16:creationId xmlns:a16="http://schemas.microsoft.com/office/drawing/2014/main" id="{79A3F798-66C9-481A-9C52-4F6200E296BE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340" y="3668"/>
                    <a:ext cx="532" cy="185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28" name="Line 108">
                    <a:extLst>
                      <a:ext uri="{FF2B5EF4-FFF2-40B4-BE49-F238E27FC236}">
                        <a16:creationId xmlns:a16="http://schemas.microsoft.com/office/drawing/2014/main" id="{C7B30EC4-0A2B-49B9-97D1-BAC8AE1DF2D2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37" y="3101"/>
                    <a:ext cx="101" cy="56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29" name="Line 109">
                    <a:extLst>
                      <a:ext uri="{FF2B5EF4-FFF2-40B4-BE49-F238E27FC236}">
                        <a16:creationId xmlns:a16="http://schemas.microsoft.com/office/drawing/2014/main" id="{33CB949D-837B-43D3-A620-45306271D652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" y="3009"/>
                    <a:ext cx="235" cy="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30" name="Line 110">
                    <a:extLst>
                      <a:ext uri="{FF2B5EF4-FFF2-40B4-BE49-F238E27FC236}">
                        <a16:creationId xmlns:a16="http://schemas.microsoft.com/office/drawing/2014/main" id="{60759D47-0ECF-432C-B913-9C8874896629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54" y="3101"/>
                    <a:ext cx="182" cy="194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31" name="Line 111">
                    <a:extLst>
                      <a:ext uri="{FF2B5EF4-FFF2-40B4-BE49-F238E27FC236}">
                        <a16:creationId xmlns:a16="http://schemas.microsoft.com/office/drawing/2014/main" id="{EDEB4A77-1AEA-4E19-A740-618BF83EDC09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336" y="3476"/>
                    <a:ext cx="176" cy="1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32" name="Line 112">
                    <a:extLst>
                      <a:ext uri="{FF2B5EF4-FFF2-40B4-BE49-F238E27FC236}">
                        <a16:creationId xmlns:a16="http://schemas.microsoft.com/office/drawing/2014/main" id="{889376FD-BBE5-45A9-849C-C31FF28F9148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3" y="2738"/>
                    <a:ext cx="14" cy="23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</p:grpSp>
          </p:grpSp>
        </p:grpSp>
        <p:grpSp>
          <p:nvGrpSpPr>
            <p:cNvPr id="6" name="Group 113">
              <a:extLst>
                <a:ext uri="{FF2B5EF4-FFF2-40B4-BE49-F238E27FC236}">
                  <a16:creationId xmlns:a16="http://schemas.microsoft.com/office/drawing/2014/main" id="{1ECAC77B-3E5D-43FA-A8B3-B5513643DCF0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6" y="1326"/>
              <a:ext cx="3325" cy="2948"/>
              <a:chOff x="16" y="1326"/>
              <a:chExt cx="3325" cy="2948"/>
            </a:xfrm>
          </p:grpSpPr>
          <p:sp>
            <p:nvSpPr>
              <p:cNvPr id="7" name="Freeform 114">
                <a:extLst>
                  <a:ext uri="{FF2B5EF4-FFF2-40B4-BE49-F238E27FC236}">
                    <a16:creationId xmlns:a16="http://schemas.microsoft.com/office/drawing/2014/main" id="{3F180999-26B5-4DBD-94D2-166895D31ADE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6" y="2656"/>
                <a:ext cx="1440" cy="1618"/>
              </a:xfrm>
              <a:custGeom>
                <a:avLst/>
                <a:gdLst>
                  <a:gd name="T0" fmla="*/ 885 w 1435"/>
                  <a:gd name="T1" fmla="*/ 1150 h 1618"/>
                  <a:gd name="T2" fmla="*/ 753 w 1435"/>
                  <a:gd name="T3" fmla="*/ 1019 h 1618"/>
                  <a:gd name="T4" fmla="*/ 618 w 1435"/>
                  <a:gd name="T5" fmla="*/ 875 h 1618"/>
                  <a:gd name="T6" fmla="*/ 498 w 1435"/>
                  <a:gd name="T7" fmla="*/ 737 h 1618"/>
                  <a:gd name="T8" fmla="*/ 381 w 1435"/>
                  <a:gd name="T9" fmla="*/ 593 h 1618"/>
                  <a:gd name="T10" fmla="*/ 279 w 1435"/>
                  <a:gd name="T11" fmla="*/ 443 h 1618"/>
                  <a:gd name="T12" fmla="*/ 177 w 1435"/>
                  <a:gd name="T13" fmla="*/ 299 h 1618"/>
                  <a:gd name="T14" fmla="*/ 84 w 1435"/>
                  <a:gd name="T15" fmla="*/ 149 h 1618"/>
                  <a:gd name="T16" fmla="*/ 0 w 1435"/>
                  <a:gd name="T17" fmla="*/ 0 h 1618"/>
                  <a:gd name="T18" fmla="*/ 0 w 1435"/>
                  <a:gd name="T19" fmla="*/ 11 h 1618"/>
                  <a:gd name="T20" fmla="*/ 84 w 1435"/>
                  <a:gd name="T21" fmla="*/ 155 h 1618"/>
                  <a:gd name="T22" fmla="*/ 177 w 1435"/>
                  <a:gd name="T23" fmla="*/ 305 h 1618"/>
                  <a:gd name="T24" fmla="*/ 273 w 1435"/>
                  <a:gd name="T25" fmla="*/ 449 h 1618"/>
                  <a:gd name="T26" fmla="*/ 381 w 1435"/>
                  <a:gd name="T27" fmla="*/ 593 h 1618"/>
                  <a:gd name="T28" fmla="*/ 498 w 1435"/>
                  <a:gd name="T29" fmla="*/ 737 h 1618"/>
                  <a:gd name="T30" fmla="*/ 618 w 1435"/>
                  <a:gd name="T31" fmla="*/ 881 h 1618"/>
                  <a:gd name="T32" fmla="*/ 747 w 1435"/>
                  <a:gd name="T33" fmla="*/ 1019 h 1618"/>
                  <a:gd name="T34" fmla="*/ 885 w 1435"/>
                  <a:gd name="T35" fmla="*/ 1150 h 1618"/>
                  <a:gd name="T36" fmla="*/ 1026 w 1435"/>
                  <a:gd name="T37" fmla="*/ 1276 h 1618"/>
                  <a:gd name="T38" fmla="*/ 1164 w 1435"/>
                  <a:gd name="T39" fmla="*/ 1396 h 1618"/>
                  <a:gd name="T40" fmla="*/ 1304 w 1435"/>
                  <a:gd name="T41" fmla="*/ 1510 h 1618"/>
                  <a:gd name="T42" fmla="*/ 1449 w 1435"/>
                  <a:gd name="T43" fmla="*/ 1618 h 1618"/>
                  <a:gd name="T44" fmla="*/ 1455 w 1435"/>
                  <a:gd name="T45" fmla="*/ 1618 h 1618"/>
                  <a:gd name="T46" fmla="*/ 1312 w 1435"/>
                  <a:gd name="T47" fmla="*/ 1510 h 1618"/>
                  <a:gd name="T48" fmla="*/ 1170 w 1435"/>
                  <a:gd name="T49" fmla="*/ 1396 h 1618"/>
                  <a:gd name="T50" fmla="*/ 1026 w 1435"/>
                  <a:gd name="T51" fmla="*/ 1276 h 1618"/>
                  <a:gd name="T52" fmla="*/ 885 w 1435"/>
                  <a:gd name="T53" fmla="*/ 1150 h 1618"/>
                  <a:gd name="T54" fmla="*/ 885 w 1435"/>
                  <a:gd name="T55" fmla="*/ 1150 h 1618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435" h="1618">
                    <a:moveTo>
                      <a:pt x="873" y="1150"/>
                    </a:moveTo>
                    <a:lnTo>
                      <a:pt x="741" y="1019"/>
                    </a:lnTo>
                    <a:lnTo>
                      <a:pt x="610" y="875"/>
                    </a:lnTo>
                    <a:lnTo>
                      <a:pt x="490" y="737"/>
                    </a:lnTo>
                    <a:lnTo>
                      <a:pt x="377" y="593"/>
                    </a:lnTo>
                    <a:lnTo>
                      <a:pt x="275" y="443"/>
                    </a:lnTo>
                    <a:lnTo>
                      <a:pt x="173" y="299"/>
                    </a:lnTo>
                    <a:lnTo>
                      <a:pt x="84" y="149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84" y="155"/>
                    </a:lnTo>
                    <a:lnTo>
                      <a:pt x="173" y="305"/>
                    </a:lnTo>
                    <a:lnTo>
                      <a:pt x="269" y="449"/>
                    </a:lnTo>
                    <a:lnTo>
                      <a:pt x="377" y="593"/>
                    </a:lnTo>
                    <a:lnTo>
                      <a:pt x="490" y="737"/>
                    </a:lnTo>
                    <a:lnTo>
                      <a:pt x="610" y="881"/>
                    </a:lnTo>
                    <a:lnTo>
                      <a:pt x="735" y="1019"/>
                    </a:lnTo>
                    <a:lnTo>
                      <a:pt x="873" y="1150"/>
                    </a:lnTo>
                    <a:lnTo>
                      <a:pt x="1010" y="1276"/>
                    </a:lnTo>
                    <a:lnTo>
                      <a:pt x="1148" y="1396"/>
                    </a:lnTo>
                    <a:lnTo>
                      <a:pt x="1286" y="1510"/>
                    </a:lnTo>
                    <a:lnTo>
                      <a:pt x="1429" y="1618"/>
                    </a:lnTo>
                    <a:lnTo>
                      <a:pt x="1435" y="1618"/>
                    </a:lnTo>
                    <a:lnTo>
                      <a:pt x="1292" y="1510"/>
                    </a:lnTo>
                    <a:lnTo>
                      <a:pt x="1154" y="1396"/>
                    </a:lnTo>
                    <a:lnTo>
                      <a:pt x="1010" y="1276"/>
                    </a:lnTo>
                    <a:lnTo>
                      <a:pt x="873" y="115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8" name="Freeform 115">
                <a:extLst>
                  <a:ext uri="{FF2B5EF4-FFF2-40B4-BE49-F238E27FC236}">
                    <a16:creationId xmlns:a16="http://schemas.microsoft.com/office/drawing/2014/main" id="{A2715BE9-7F1E-45F2-93A0-2413FB33C2D7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6" y="2260"/>
                <a:ext cx="1673" cy="2014"/>
              </a:xfrm>
              <a:custGeom>
                <a:avLst/>
                <a:gdLst>
                  <a:gd name="T0" fmla="*/ 969 w 1668"/>
                  <a:gd name="T1" fmla="*/ 1463 h 2014"/>
                  <a:gd name="T2" fmla="*/ 797 w 1668"/>
                  <a:gd name="T3" fmla="*/ 1289 h 2014"/>
                  <a:gd name="T4" fmla="*/ 642 w 1668"/>
                  <a:gd name="T5" fmla="*/ 1115 h 2014"/>
                  <a:gd name="T6" fmla="*/ 494 w 1668"/>
                  <a:gd name="T7" fmla="*/ 929 h 2014"/>
                  <a:gd name="T8" fmla="*/ 369 w 1668"/>
                  <a:gd name="T9" fmla="*/ 743 h 2014"/>
                  <a:gd name="T10" fmla="*/ 255 w 1668"/>
                  <a:gd name="T11" fmla="*/ 557 h 2014"/>
                  <a:gd name="T12" fmla="*/ 149 w 1668"/>
                  <a:gd name="T13" fmla="*/ 372 h 2014"/>
                  <a:gd name="T14" fmla="*/ 66 w 1668"/>
                  <a:gd name="T15" fmla="*/ 186 h 2014"/>
                  <a:gd name="T16" fmla="*/ 0 w 1668"/>
                  <a:gd name="T17" fmla="*/ 0 h 2014"/>
                  <a:gd name="T18" fmla="*/ 0 w 1668"/>
                  <a:gd name="T19" fmla="*/ 12 h 2014"/>
                  <a:gd name="T20" fmla="*/ 66 w 1668"/>
                  <a:gd name="T21" fmla="*/ 198 h 2014"/>
                  <a:gd name="T22" fmla="*/ 149 w 1668"/>
                  <a:gd name="T23" fmla="*/ 384 h 2014"/>
                  <a:gd name="T24" fmla="*/ 255 w 1668"/>
                  <a:gd name="T25" fmla="*/ 569 h 2014"/>
                  <a:gd name="T26" fmla="*/ 369 w 1668"/>
                  <a:gd name="T27" fmla="*/ 755 h 2014"/>
                  <a:gd name="T28" fmla="*/ 494 w 1668"/>
                  <a:gd name="T29" fmla="*/ 935 h 2014"/>
                  <a:gd name="T30" fmla="*/ 642 w 1668"/>
                  <a:gd name="T31" fmla="*/ 1115 h 2014"/>
                  <a:gd name="T32" fmla="*/ 797 w 1668"/>
                  <a:gd name="T33" fmla="*/ 1295 h 2014"/>
                  <a:gd name="T34" fmla="*/ 969 w 1668"/>
                  <a:gd name="T35" fmla="*/ 1463 h 2014"/>
                  <a:gd name="T36" fmla="*/ 1142 w 1668"/>
                  <a:gd name="T37" fmla="*/ 1618 h 2014"/>
                  <a:gd name="T38" fmla="*/ 1319 w 1668"/>
                  <a:gd name="T39" fmla="*/ 1762 h 2014"/>
                  <a:gd name="T40" fmla="*/ 1499 w 1668"/>
                  <a:gd name="T41" fmla="*/ 1894 h 2014"/>
                  <a:gd name="T42" fmla="*/ 1682 w 1668"/>
                  <a:gd name="T43" fmla="*/ 2014 h 2014"/>
                  <a:gd name="T44" fmla="*/ 1688 w 1668"/>
                  <a:gd name="T45" fmla="*/ 2014 h 2014"/>
                  <a:gd name="T46" fmla="*/ 1499 w 1668"/>
                  <a:gd name="T47" fmla="*/ 1894 h 2014"/>
                  <a:gd name="T48" fmla="*/ 1319 w 1668"/>
                  <a:gd name="T49" fmla="*/ 1762 h 2014"/>
                  <a:gd name="T50" fmla="*/ 1142 w 1668"/>
                  <a:gd name="T51" fmla="*/ 1618 h 2014"/>
                  <a:gd name="T52" fmla="*/ 969 w 1668"/>
                  <a:gd name="T53" fmla="*/ 1463 h 2014"/>
                  <a:gd name="T54" fmla="*/ 969 w 1668"/>
                  <a:gd name="T55" fmla="*/ 1463 h 2014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668" h="2014">
                    <a:moveTo>
                      <a:pt x="957" y="1463"/>
                    </a:moveTo>
                    <a:lnTo>
                      <a:pt x="789" y="1289"/>
                    </a:lnTo>
                    <a:lnTo>
                      <a:pt x="634" y="1115"/>
                    </a:lnTo>
                    <a:lnTo>
                      <a:pt x="490" y="929"/>
                    </a:lnTo>
                    <a:lnTo>
                      <a:pt x="365" y="743"/>
                    </a:lnTo>
                    <a:lnTo>
                      <a:pt x="251" y="557"/>
                    </a:lnTo>
                    <a:lnTo>
                      <a:pt x="149" y="372"/>
                    </a:lnTo>
                    <a:lnTo>
                      <a:pt x="66" y="186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6" y="198"/>
                    </a:lnTo>
                    <a:lnTo>
                      <a:pt x="149" y="384"/>
                    </a:lnTo>
                    <a:lnTo>
                      <a:pt x="251" y="569"/>
                    </a:lnTo>
                    <a:lnTo>
                      <a:pt x="365" y="755"/>
                    </a:lnTo>
                    <a:lnTo>
                      <a:pt x="490" y="935"/>
                    </a:lnTo>
                    <a:lnTo>
                      <a:pt x="634" y="1115"/>
                    </a:lnTo>
                    <a:lnTo>
                      <a:pt x="789" y="1295"/>
                    </a:lnTo>
                    <a:lnTo>
                      <a:pt x="957" y="1463"/>
                    </a:lnTo>
                    <a:lnTo>
                      <a:pt x="1130" y="1618"/>
                    </a:lnTo>
                    <a:lnTo>
                      <a:pt x="1303" y="1762"/>
                    </a:lnTo>
                    <a:lnTo>
                      <a:pt x="1483" y="1894"/>
                    </a:lnTo>
                    <a:lnTo>
                      <a:pt x="1662" y="2014"/>
                    </a:lnTo>
                    <a:lnTo>
                      <a:pt x="1668" y="2014"/>
                    </a:lnTo>
                    <a:lnTo>
                      <a:pt x="1483" y="1894"/>
                    </a:lnTo>
                    <a:lnTo>
                      <a:pt x="1303" y="1762"/>
                    </a:lnTo>
                    <a:lnTo>
                      <a:pt x="1130" y="1618"/>
                    </a:lnTo>
                    <a:lnTo>
                      <a:pt x="957" y="146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9" name="Rectangle 116">
                <a:extLst>
                  <a:ext uri="{FF2B5EF4-FFF2-40B4-BE49-F238E27FC236}">
                    <a16:creationId xmlns:a16="http://schemas.microsoft.com/office/drawing/2014/main" id="{5993BAF2-8CC0-4212-88F7-C9AABE7C8A38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2488720">
                <a:off x="1988" y="1919"/>
                <a:ext cx="1353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0" name="Rectangle 117">
                <a:extLst>
                  <a:ext uri="{FF2B5EF4-FFF2-40B4-BE49-F238E27FC236}">
                    <a16:creationId xmlns:a16="http://schemas.microsoft.com/office/drawing/2014/main" id="{74E63EDC-5404-4FD9-A193-D8F09C864E90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5087790">
                <a:off x="1964" y="2613"/>
                <a:ext cx="2217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1" name="Rectangle 118">
                <a:extLst>
                  <a:ext uri="{FF2B5EF4-FFF2-40B4-BE49-F238E27FC236}">
                    <a16:creationId xmlns:a16="http://schemas.microsoft.com/office/drawing/2014/main" id="{3E882217-F8C9-4A7C-AB9A-7E4ED8593770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3417299">
                <a:off x="1018" y="2695"/>
                <a:ext cx="2678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2" name="Rectangle 119">
                <a:extLst>
                  <a:ext uri="{FF2B5EF4-FFF2-40B4-BE49-F238E27FC236}">
                    <a16:creationId xmlns:a16="http://schemas.microsoft.com/office/drawing/2014/main" id="{FC8E6F1D-8106-421B-BCA3-E12FF7E2E6F0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835848">
                <a:off x="688" y="1748"/>
                <a:ext cx="2390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grpSp>
            <p:nvGrpSpPr>
              <p:cNvPr id="13" name="Group 120">
                <a:extLst>
                  <a:ext uri="{FF2B5EF4-FFF2-40B4-BE49-F238E27FC236}">
                    <a16:creationId xmlns:a16="http://schemas.microsoft.com/office/drawing/2014/main" id="{2AAD39D1-CE0E-4078-B619-51019F9203FE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046" y="1326"/>
                <a:ext cx="259" cy="299"/>
                <a:chOff x="3042" y="1265"/>
                <a:chExt cx="367" cy="424"/>
              </a:xfrm>
            </p:grpSpPr>
            <p:sp>
              <p:nvSpPr>
                <p:cNvPr id="14" name="Oval 121">
                  <a:extLst>
                    <a:ext uri="{FF2B5EF4-FFF2-40B4-BE49-F238E27FC236}">
                      <a16:creationId xmlns:a16="http://schemas.microsoft.com/office/drawing/2014/main" id="{E246C8FF-46CB-4657-B3C3-2D42E7D908A7}"/>
                    </a:ext>
                  </a:extLst>
                </p:cNvPr>
                <p:cNvSpPr>
                  <a:spLocks noChangeAspect="1" noChangeArrowheads="1"/>
                </p:cNvSpPr>
                <p:nvPr userDrawn="1"/>
              </p:nvSpPr>
              <p:spPr bwMode="hidden">
                <a:xfrm rot="2828979">
                  <a:off x="2982" y="1467"/>
                  <a:ext cx="282" cy="16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it-IT"/>
                </a:p>
              </p:txBody>
            </p:sp>
            <p:sp>
              <p:nvSpPr>
                <p:cNvPr id="15" name="Freeform 122">
                  <a:extLst>
                    <a:ext uri="{FF2B5EF4-FFF2-40B4-BE49-F238E27FC236}">
                      <a16:creationId xmlns:a16="http://schemas.microsoft.com/office/drawing/2014/main" id="{E47B84D6-7E69-4D32-ACF7-D545A02E6584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070" y="1374"/>
                  <a:ext cx="227" cy="221"/>
                </a:xfrm>
                <a:custGeom>
                  <a:avLst/>
                  <a:gdLst>
                    <a:gd name="T0" fmla="*/ 227 w 227"/>
                    <a:gd name="T1" fmla="*/ 134 h 222"/>
                    <a:gd name="T2" fmla="*/ 203 w 227"/>
                    <a:gd name="T3" fmla="*/ 144 h 222"/>
                    <a:gd name="T4" fmla="*/ 179 w 227"/>
                    <a:gd name="T5" fmla="*/ 138 h 222"/>
                    <a:gd name="T6" fmla="*/ 149 w 227"/>
                    <a:gd name="T7" fmla="*/ 126 h 222"/>
                    <a:gd name="T8" fmla="*/ 126 w 227"/>
                    <a:gd name="T9" fmla="*/ 102 h 222"/>
                    <a:gd name="T10" fmla="*/ 102 w 227"/>
                    <a:gd name="T11" fmla="*/ 72 h 222"/>
                    <a:gd name="T12" fmla="*/ 84 w 227"/>
                    <a:gd name="T13" fmla="*/ 48 h 222"/>
                    <a:gd name="T14" fmla="*/ 78 w 227"/>
                    <a:gd name="T15" fmla="*/ 24 h 222"/>
                    <a:gd name="T16" fmla="*/ 84 w 227"/>
                    <a:gd name="T17" fmla="*/ 0 h 222"/>
                    <a:gd name="T18" fmla="*/ 84 w 227"/>
                    <a:gd name="T19" fmla="*/ 0 h 222"/>
                    <a:gd name="T20" fmla="*/ 78 w 227"/>
                    <a:gd name="T21" fmla="*/ 0 h 222"/>
                    <a:gd name="T22" fmla="*/ 18 w 227"/>
                    <a:gd name="T23" fmla="*/ 60 h 222"/>
                    <a:gd name="T24" fmla="*/ 0 w 227"/>
                    <a:gd name="T25" fmla="*/ 90 h 222"/>
                    <a:gd name="T26" fmla="*/ 0 w 227"/>
                    <a:gd name="T27" fmla="*/ 120 h 222"/>
                    <a:gd name="T28" fmla="*/ 12 w 227"/>
                    <a:gd name="T29" fmla="*/ 156 h 222"/>
                    <a:gd name="T30" fmla="*/ 36 w 227"/>
                    <a:gd name="T31" fmla="*/ 192 h 222"/>
                    <a:gd name="T32" fmla="*/ 66 w 227"/>
                    <a:gd name="T33" fmla="*/ 216 h 222"/>
                    <a:gd name="T34" fmla="*/ 96 w 227"/>
                    <a:gd name="T35" fmla="*/ 222 h 222"/>
                    <a:gd name="T36" fmla="*/ 126 w 227"/>
                    <a:gd name="T37" fmla="*/ 222 h 222"/>
                    <a:gd name="T38" fmla="*/ 155 w 227"/>
                    <a:gd name="T39" fmla="*/ 210 h 222"/>
                    <a:gd name="T40" fmla="*/ 227 w 227"/>
                    <a:gd name="T41" fmla="*/ 138 h 222"/>
                    <a:gd name="T42" fmla="*/ 227 w 227"/>
                    <a:gd name="T43" fmla="*/ 134 h 2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27" h="222">
                      <a:moveTo>
                        <a:pt x="227" y="134"/>
                      </a:moveTo>
                      <a:lnTo>
                        <a:pt x="203" y="144"/>
                      </a:lnTo>
                      <a:lnTo>
                        <a:pt x="179" y="138"/>
                      </a:lnTo>
                      <a:lnTo>
                        <a:pt x="149" y="126"/>
                      </a:lnTo>
                      <a:lnTo>
                        <a:pt x="126" y="102"/>
                      </a:lnTo>
                      <a:lnTo>
                        <a:pt x="102" y="72"/>
                      </a:lnTo>
                      <a:lnTo>
                        <a:pt x="84" y="48"/>
                      </a:lnTo>
                      <a:lnTo>
                        <a:pt x="78" y="24"/>
                      </a:lnTo>
                      <a:lnTo>
                        <a:pt x="84" y="0"/>
                      </a:lnTo>
                      <a:lnTo>
                        <a:pt x="84" y="0"/>
                      </a:lnTo>
                      <a:lnTo>
                        <a:pt x="78" y="0"/>
                      </a:lnTo>
                      <a:lnTo>
                        <a:pt x="18" y="60"/>
                      </a:lnTo>
                      <a:lnTo>
                        <a:pt x="0" y="90"/>
                      </a:lnTo>
                      <a:lnTo>
                        <a:pt x="0" y="120"/>
                      </a:lnTo>
                      <a:lnTo>
                        <a:pt x="12" y="156"/>
                      </a:lnTo>
                      <a:lnTo>
                        <a:pt x="36" y="192"/>
                      </a:lnTo>
                      <a:lnTo>
                        <a:pt x="66" y="216"/>
                      </a:lnTo>
                      <a:lnTo>
                        <a:pt x="96" y="222"/>
                      </a:lnTo>
                      <a:lnTo>
                        <a:pt x="126" y="222"/>
                      </a:lnTo>
                      <a:lnTo>
                        <a:pt x="155" y="210"/>
                      </a:lnTo>
                      <a:lnTo>
                        <a:pt x="227" y="138"/>
                      </a:lnTo>
                      <a:lnTo>
                        <a:pt x="227" y="134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it-IT"/>
                </a:p>
              </p:txBody>
            </p:sp>
            <p:sp>
              <p:nvSpPr>
                <p:cNvPr id="16" name="Freeform 123">
                  <a:extLst>
                    <a:ext uri="{FF2B5EF4-FFF2-40B4-BE49-F238E27FC236}">
                      <a16:creationId xmlns:a16="http://schemas.microsoft.com/office/drawing/2014/main" id="{10FE14CA-C768-4EC9-9551-A55D3D102C20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144" y="1366"/>
                  <a:ext cx="163" cy="156"/>
                </a:xfrm>
                <a:custGeom>
                  <a:avLst/>
                  <a:gdLst>
                    <a:gd name="T0" fmla="*/ 221 w 233"/>
                    <a:gd name="T1" fmla="*/ 216 h 234"/>
                    <a:gd name="T2" fmla="*/ 192 w 233"/>
                    <a:gd name="T3" fmla="*/ 234 h 234"/>
                    <a:gd name="T4" fmla="*/ 150 w 233"/>
                    <a:gd name="T5" fmla="*/ 234 h 234"/>
                    <a:gd name="T6" fmla="*/ 102 w 233"/>
                    <a:gd name="T7" fmla="*/ 210 h 234"/>
                    <a:gd name="T8" fmla="*/ 54 w 233"/>
                    <a:gd name="T9" fmla="*/ 174 h 234"/>
                    <a:gd name="T10" fmla="*/ 24 w 233"/>
                    <a:gd name="T11" fmla="*/ 132 h 234"/>
                    <a:gd name="T12" fmla="*/ 6 w 233"/>
                    <a:gd name="T13" fmla="*/ 84 h 234"/>
                    <a:gd name="T14" fmla="*/ 0 w 233"/>
                    <a:gd name="T15" fmla="*/ 42 h 234"/>
                    <a:gd name="T16" fmla="*/ 12 w 233"/>
                    <a:gd name="T17" fmla="*/ 12 h 234"/>
                    <a:gd name="T18" fmla="*/ 48 w 233"/>
                    <a:gd name="T19" fmla="*/ 0 h 234"/>
                    <a:gd name="T20" fmla="*/ 84 w 233"/>
                    <a:gd name="T21" fmla="*/ 0 h 234"/>
                    <a:gd name="T22" fmla="*/ 132 w 233"/>
                    <a:gd name="T23" fmla="*/ 18 h 234"/>
                    <a:gd name="T24" fmla="*/ 174 w 233"/>
                    <a:gd name="T25" fmla="*/ 54 h 234"/>
                    <a:gd name="T26" fmla="*/ 210 w 233"/>
                    <a:gd name="T27" fmla="*/ 102 h 234"/>
                    <a:gd name="T28" fmla="*/ 233 w 233"/>
                    <a:gd name="T29" fmla="*/ 144 h 234"/>
                    <a:gd name="T30" fmla="*/ 233 w 233"/>
                    <a:gd name="T31" fmla="*/ 186 h 234"/>
                    <a:gd name="T32" fmla="*/ 221 w 233"/>
                    <a:gd name="T33" fmla="*/ 216 h 234"/>
                    <a:gd name="T34" fmla="*/ 221 w 233"/>
                    <a:gd name="T35" fmla="*/ 216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it-IT"/>
                </a:p>
              </p:txBody>
            </p:sp>
            <p:sp>
              <p:nvSpPr>
                <p:cNvPr id="17" name="Freeform 124">
                  <a:extLst>
                    <a:ext uri="{FF2B5EF4-FFF2-40B4-BE49-F238E27FC236}">
                      <a16:creationId xmlns:a16="http://schemas.microsoft.com/office/drawing/2014/main" id="{333A3088-FA4E-4B98-AE84-F6E670BA8630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202" y="1272"/>
                  <a:ext cx="203" cy="199"/>
                </a:xfrm>
                <a:custGeom>
                  <a:avLst/>
                  <a:gdLst>
                    <a:gd name="T0" fmla="*/ 179 w 203"/>
                    <a:gd name="T1" fmla="*/ 18 h 198"/>
                    <a:gd name="T2" fmla="*/ 197 w 203"/>
                    <a:gd name="T3" fmla="*/ 48 h 198"/>
                    <a:gd name="T4" fmla="*/ 203 w 203"/>
                    <a:gd name="T5" fmla="*/ 60 h 198"/>
                    <a:gd name="T6" fmla="*/ 197 w 203"/>
                    <a:gd name="T7" fmla="*/ 66 h 198"/>
                    <a:gd name="T8" fmla="*/ 65 w 203"/>
                    <a:gd name="T9" fmla="*/ 192 h 198"/>
                    <a:gd name="T10" fmla="*/ 59 w 203"/>
                    <a:gd name="T11" fmla="*/ 198 h 198"/>
                    <a:gd name="T12" fmla="*/ 47 w 203"/>
                    <a:gd name="T13" fmla="*/ 192 h 198"/>
                    <a:gd name="T14" fmla="*/ 17 w 203"/>
                    <a:gd name="T15" fmla="*/ 174 h 198"/>
                    <a:gd name="T16" fmla="*/ 0 w 203"/>
                    <a:gd name="T17" fmla="*/ 150 h 198"/>
                    <a:gd name="T18" fmla="*/ 0 w 203"/>
                    <a:gd name="T19" fmla="*/ 126 h 198"/>
                    <a:gd name="T20" fmla="*/ 131 w 203"/>
                    <a:gd name="T21" fmla="*/ 0 h 198"/>
                    <a:gd name="T22" fmla="*/ 155 w 203"/>
                    <a:gd name="T23" fmla="*/ 0 h 198"/>
                    <a:gd name="T24" fmla="*/ 179 w 203"/>
                    <a:gd name="T25" fmla="*/ 18 h 198"/>
                    <a:gd name="T26" fmla="*/ 179 w 203"/>
                    <a:gd name="T27" fmla="*/ 18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03" h="198">
                      <a:moveTo>
                        <a:pt x="179" y="18"/>
                      </a:moveTo>
                      <a:lnTo>
                        <a:pt x="197" y="48"/>
                      </a:lnTo>
                      <a:lnTo>
                        <a:pt x="203" y="60"/>
                      </a:lnTo>
                      <a:lnTo>
                        <a:pt x="197" y="66"/>
                      </a:lnTo>
                      <a:lnTo>
                        <a:pt x="65" y="192"/>
                      </a:lnTo>
                      <a:lnTo>
                        <a:pt x="59" y="198"/>
                      </a:lnTo>
                      <a:lnTo>
                        <a:pt x="47" y="192"/>
                      </a:lnTo>
                      <a:lnTo>
                        <a:pt x="17" y="174"/>
                      </a:lnTo>
                      <a:lnTo>
                        <a:pt x="0" y="150"/>
                      </a:lnTo>
                      <a:lnTo>
                        <a:pt x="0" y="126"/>
                      </a:lnTo>
                      <a:lnTo>
                        <a:pt x="131" y="0"/>
                      </a:lnTo>
                      <a:lnTo>
                        <a:pt x="155" y="0"/>
                      </a:lnTo>
                      <a:lnTo>
                        <a:pt x="179" y="18"/>
                      </a:lnTo>
                      <a:lnTo>
                        <a:pt x="179" y="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it-IT"/>
                </a:p>
              </p:txBody>
            </p:sp>
            <p:sp>
              <p:nvSpPr>
                <p:cNvPr id="18" name="Freeform 125">
                  <a:extLst>
                    <a:ext uri="{FF2B5EF4-FFF2-40B4-BE49-F238E27FC236}">
                      <a16:creationId xmlns:a16="http://schemas.microsoft.com/office/drawing/2014/main" id="{55338356-3FD0-49C0-80B9-F70F5A97EDC7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330" y="1265"/>
                  <a:ext cx="79" cy="74"/>
                </a:xfrm>
                <a:custGeom>
                  <a:avLst/>
                  <a:gdLst>
                    <a:gd name="T0" fmla="*/ 221 w 233"/>
                    <a:gd name="T1" fmla="*/ 216 h 234"/>
                    <a:gd name="T2" fmla="*/ 192 w 233"/>
                    <a:gd name="T3" fmla="*/ 234 h 234"/>
                    <a:gd name="T4" fmla="*/ 150 w 233"/>
                    <a:gd name="T5" fmla="*/ 234 h 234"/>
                    <a:gd name="T6" fmla="*/ 102 w 233"/>
                    <a:gd name="T7" fmla="*/ 210 h 234"/>
                    <a:gd name="T8" fmla="*/ 54 w 233"/>
                    <a:gd name="T9" fmla="*/ 174 h 234"/>
                    <a:gd name="T10" fmla="*/ 24 w 233"/>
                    <a:gd name="T11" fmla="*/ 132 h 234"/>
                    <a:gd name="T12" fmla="*/ 6 w 233"/>
                    <a:gd name="T13" fmla="*/ 84 h 234"/>
                    <a:gd name="T14" fmla="*/ 0 w 233"/>
                    <a:gd name="T15" fmla="*/ 42 h 234"/>
                    <a:gd name="T16" fmla="*/ 12 w 233"/>
                    <a:gd name="T17" fmla="*/ 12 h 234"/>
                    <a:gd name="T18" fmla="*/ 48 w 233"/>
                    <a:gd name="T19" fmla="*/ 0 h 234"/>
                    <a:gd name="T20" fmla="*/ 84 w 233"/>
                    <a:gd name="T21" fmla="*/ 0 h 234"/>
                    <a:gd name="T22" fmla="*/ 132 w 233"/>
                    <a:gd name="T23" fmla="*/ 18 h 234"/>
                    <a:gd name="T24" fmla="*/ 174 w 233"/>
                    <a:gd name="T25" fmla="*/ 54 h 234"/>
                    <a:gd name="T26" fmla="*/ 210 w 233"/>
                    <a:gd name="T27" fmla="*/ 102 h 234"/>
                    <a:gd name="T28" fmla="*/ 233 w 233"/>
                    <a:gd name="T29" fmla="*/ 144 h 234"/>
                    <a:gd name="T30" fmla="*/ 233 w 233"/>
                    <a:gd name="T31" fmla="*/ 186 h 234"/>
                    <a:gd name="T32" fmla="*/ 221 w 233"/>
                    <a:gd name="T33" fmla="*/ 216 h 234"/>
                    <a:gd name="T34" fmla="*/ 221 w 233"/>
                    <a:gd name="T35" fmla="*/ 216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it-IT"/>
                </a:p>
              </p:txBody>
            </p:sp>
          </p:grpSp>
        </p:grpSp>
      </p:grpSp>
      <p:sp>
        <p:nvSpPr>
          <p:cNvPr id="63614" name="Rectangle 12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0200"/>
            <a:ext cx="7772400" cy="197326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altLang="it-IT" noProof="0"/>
              <a:t>Fare clic per modificare lo stile del titolo</a:t>
            </a:r>
          </a:p>
        </p:txBody>
      </p:sp>
      <p:sp>
        <p:nvSpPr>
          <p:cNvPr id="63615" name="Rectangle 1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fr-FR" altLang="it-IT" noProof="0"/>
              <a:t>Fare clic per modificare lo stile del sottotitolo dello schema</a:t>
            </a:r>
          </a:p>
        </p:txBody>
      </p:sp>
      <p:sp>
        <p:nvSpPr>
          <p:cNvPr id="128" name="Rectangle 128">
            <a:extLst>
              <a:ext uri="{FF2B5EF4-FFF2-40B4-BE49-F238E27FC236}">
                <a16:creationId xmlns:a16="http://schemas.microsoft.com/office/drawing/2014/main" id="{EF820135-EA1E-4C1A-805F-0728DA6C98A4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129" name="Rectangle 129">
            <a:extLst>
              <a:ext uri="{FF2B5EF4-FFF2-40B4-BE49-F238E27FC236}">
                <a16:creationId xmlns:a16="http://schemas.microsoft.com/office/drawing/2014/main" id="{C2EFD047-1EB8-4551-BFB6-9194D69B040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130" name="Rectangle 130">
            <a:extLst>
              <a:ext uri="{FF2B5EF4-FFF2-40B4-BE49-F238E27FC236}">
                <a16:creationId xmlns:a16="http://schemas.microsoft.com/office/drawing/2014/main" id="{80FEC471-F770-4B72-AF1C-F76185FCFA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effectLst/>
              </a:defRPr>
            </a:lvl1pPr>
          </a:lstStyle>
          <a:p>
            <a:pPr>
              <a:defRPr/>
            </a:pPr>
            <a:fld id="{D38A43CE-3482-4335-BA64-CD1791050877}" type="slidenum">
              <a:rPr lang="fr-FR" altLang="it-IT"/>
              <a:pPr>
                <a:defRPr/>
              </a:pPr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1219717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126">
            <a:extLst>
              <a:ext uri="{FF2B5EF4-FFF2-40B4-BE49-F238E27FC236}">
                <a16:creationId xmlns:a16="http://schemas.microsoft.com/office/drawing/2014/main" id="{5CF1317F-AB29-42A6-8ED6-6C36C94522A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5" name="Rectangle 127">
            <a:extLst>
              <a:ext uri="{FF2B5EF4-FFF2-40B4-BE49-F238E27FC236}">
                <a16:creationId xmlns:a16="http://schemas.microsoft.com/office/drawing/2014/main" id="{59364739-EE64-429F-BE56-3347EAF4C9D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6" name="Rectangle 128">
            <a:extLst>
              <a:ext uri="{FF2B5EF4-FFF2-40B4-BE49-F238E27FC236}">
                <a16:creationId xmlns:a16="http://schemas.microsoft.com/office/drawing/2014/main" id="{CAB3D6F8-BCC3-4148-9D19-9D1CA4FFC1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41CBCD-8C38-466B-9354-EDFA160638E9}" type="slidenum">
              <a:rPr lang="fr-FR" altLang="it-IT"/>
              <a:pPr>
                <a:defRPr/>
              </a:pPr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575266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Rectangle 126">
            <a:extLst>
              <a:ext uri="{FF2B5EF4-FFF2-40B4-BE49-F238E27FC236}">
                <a16:creationId xmlns:a16="http://schemas.microsoft.com/office/drawing/2014/main" id="{C026C676-7B46-4E22-BEF1-E641870C1F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5" name="Rectangle 127">
            <a:extLst>
              <a:ext uri="{FF2B5EF4-FFF2-40B4-BE49-F238E27FC236}">
                <a16:creationId xmlns:a16="http://schemas.microsoft.com/office/drawing/2014/main" id="{F3085654-3E1A-4C3C-9F7C-8F87C0C304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6" name="Rectangle 128">
            <a:extLst>
              <a:ext uri="{FF2B5EF4-FFF2-40B4-BE49-F238E27FC236}">
                <a16:creationId xmlns:a16="http://schemas.microsoft.com/office/drawing/2014/main" id="{EDC32A8B-9DF5-4D46-905A-28E2FF9043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8D0B82-584D-4F49-91D2-FC6EC7B3E996}" type="slidenum">
              <a:rPr lang="fr-FR" altLang="it-IT"/>
              <a:pPr>
                <a:defRPr/>
              </a:pPr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710772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Rectangle 126">
            <a:extLst>
              <a:ext uri="{FF2B5EF4-FFF2-40B4-BE49-F238E27FC236}">
                <a16:creationId xmlns:a16="http://schemas.microsoft.com/office/drawing/2014/main" id="{80653DD3-612D-440F-8BC7-8E4B7A6FC1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6" name="Rectangle 127">
            <a:extLst>
              <a:ext uri="{FF2B5EF4-FFF2-40B4-BE49-F238E27FC236}">
                <a16:creationId xmlns:a16="http://schemas.microsoft.com/office/drawing/2014/main" id="{C97830A8-84DC-4DFE-9A99-6AEA1992D6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7" name="Rectangle 128">
            <a:extLst>
              <a:ext uri="{FF2B5EF4-FFF2-40B4-BE49-F238E27FC236}">
                <a16:creationId xmlns:a16="http://schemas.microsoft.com/office/drawing/2014/main" id="{9974A883-2E67-4B45-A11B-07D1AB54F3F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3DC99-D792-440B-B58B-3D7EA2BDEDF5}" type="slidenum">
              <a:rPr lang="fr-FR" altLang="it-IT"/>
              <a:pPr>
                <a:defRPr/>
              </a:pPr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1746290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Rectangle 126">
            <a:extLst>
              <a:ext uri="{FF2B5EF4-FFF2-40B4-BE49-F238E27FC236}">
                <a16:creationId xmlns:a16="http://schemas.microsoft.com/office/drawing/2014/main" id="{5AC990D5-CBA5-4CAC-AC1F-6FF64CD974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8" name="Rectangle 127">
            <a:extLst>
              <a:ext uri="{FF2B5EF4-FFF2-40B4-BE49-F238E27FC236}">
                <a16:creationId xmlns:a16="http://schemas.microsoft.com/office/drawing/2014/main" id="{423B939B-DFE6-4B65-A16B-56316C6BAC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9" name="Rectangle 128">
            <a:extLst>
              <a:ext uri="{FF2B5EF4-FFF2-40B4-BE49-F238E27FC236}">
                <a16:creationId xmlns:a16="http://schemas.microsoft.com/office/drawing/2014/main" id="{EB7687D1-1AD4-48DE-8C52-CA1F51989A6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FED494-E72C-4072-9E3F-438295316857}" type="slidenum">
              <a:rPr lang="fr-FR" altLang="it-IT"/>
              <a:pPr>
                <a:defRPr/>
              </a:pPr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3825405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Rectangle 126">
            <a:extLst>
              <a:ext uri="{FF2B5EF4-FFF2-40B4-BE49-F238E27FC236}">
                <a16:creationId xmlns:a16="http://schemas.microsoft.com/office/drawing/2014/main" id="{66B21780-6B1A-443E-98F8-58408A1A39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4" name="Rectangle 127">
            <a:extLst>
              <a:ext uri="{FF2B5EF4-FFF2-40B4-BE49-F238E27FC236}">
                <a16:creationId xmlns:a16="http://schemas.microsoft.com/office/drawing/2014/main" id="{B8E75628-2EC3-45DB-B926-5C797F85C8A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5" name="Rectangle 128">
            <a:extLst>
              <a:ext uri="{FF2B5EF4-FFF2-40B4-BE49-F238E27FC236}">
                <a16:creationId xmlns:a16="http://schemas.microsoft.com/office/drawing/2014/main" id="{BB4F0A65-DD3E-4E00-9AFF-4DE36A77351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031AA1-74BB-46DF-9A34-7AA6B78E75B9}" type="slidenum">
              <a:rPr lang="fr-FR" altLang="it-IT"/>
              <a:pPr>
                <a:defRPr/>
              </a:pPr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2224337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6">
            <a:extLst>
              <a:ext uri="{FF2B5EF4-FFF2-40B4-BE49-F238E27FC236}">
                <a16:creationId xmlns:a16="http://schemas.microsoft.com/office/drawing/2014/main" id="{3B70C805-D59A-4B32-BF09-5C44385306D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3" name="Rectangle 127">
            <a:extLst>
              <a:ext uri="{FF2B5EF4-FFF2-40B4-BE49-F238E27FC236}">
                <a16:creationId xmlns:a16="http://schemas.microsoft.com/office/drawing/2014/main" id="{23A71609-6062-4BEA-AF79-C4F1A7ACC4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4" name="Rectangle 128">
            <a:extLst>
              <a:ext uri="{FF2B5EF4-FFF2-40B4-BE49-F238E27FC236}">
                <a16:creationId xmlns:a16="http://schemas.microsoft.com/office/drawing/2014/main" id="{0B76596A-0EC5-4ECB-A974-7C2933BB713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107382-52AC-4B6F-8973-E311EF2E82DD}" type="slidenum">
              <a:rPr lang="fr-FR" altLang="it-IT"/>
              <a:pPr>
                <a:defRPr/>
              </a:pPr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3759901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Rectangle 126">
            <a:extLst>
              <a:ext uri="{FF2B5EF4-FFF2-40B4-BE49-F238E27FC236}">
                <a16:creationId xmlns:a16="http://schemas.microsoft.com/office/drawing/2014/main" id="{D7163323-C76D-4643-8881-A0C1C2B076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6" name="Rectangle 127">
            <a:extLst>
              <a:ext uri="{FF2B5EF4-FFF2-40B4-BE49-F238E27FC236}">
                <a16:creationId xmlns:a16="http://schemas.microsoft.com/office/drawing/2014/main" id="{D1F10A7C-F67F-491F-B1A5-28C01480B2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7" name="Rectangle 128">
            <a:extLst>
              <a:ext uri="{FF2B5EF4-FFF2-40B4-BE49-F238E27FC236}">
                <a16:creationId xmlns:a16="http://schemas.microsoft.com/office/drawing/2014/main" id="{F23C3198-BF82-4591-B4BC-8CC5715A5CB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5EF96C-A91E-4D93-96C8-A948DD514DFB}" type="slidenum">
              <a:rPr lang="fr-FR" altLang="it-IT"/>
              <a:pPr>
                <a:defRPr/>
              </a:pPr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1831730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Rectangle 126">
            <a:extLst>
              <a:ext uri="{FF2B5EF4-FFF2-40B4-BE49-F238E27FC236}">
                <a16:creationId xmlns:a16="http://schemas.microsoft.com/office/drawing/2014/main" id="{3F23DCB9-216D-450B-989E-0D55B50F1B7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6" name="Rectangle 127">
            <a:extLst>
              <a:ext uri="{FF2B5EF4-FFF2-40B4-BE49-F238E27FC236}">
                <a16:creationId xmlns:a16="http://schemas.microsoft.com/office/drawing/2014/main" id="{74D789CA-A6CE-4242-AE4A-3A63B2B5A6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7" name="Rectangle 128">
            <a:extLst>
              <a:ext uri="{FF2B5EF4-FFF2-40B4-BE49-F238E27FC236}">
                <a16:creationId xmlns:a16="http://schemas.microsoft.com/office/drawing/2014/main" id="{11DA330C-C97A-4ECA-B3D5-9720D8397A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C2AD48-E87F-4711-AD5F-328A730D610A}" type="slidenum">
              <a:rPr lang="fr-FR" altLang="it-IT"/>
              <a:pPr>
                <a:defRPr/>
              </a:pPr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16477298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126">
            <a:extLst>
              <a:ext uri="{FF2B5EF4-FFF2-40B4-BE49-F238E27FC236}">
                <a16:creationId xmlns:a16="http://schemas.microsoft.com/office/drawing/2014/main" id="{71136992-C47B-4835-AB87-750976D216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5" name="Rectangle 127">
            <a:extLst>
              <a:ext uri="{FF2B5EF4-FFF2-40B4-BE49-F238E27FC236}">
                <a16:creationId xmlns:a16="http://schemas.microsoft.com/office/drawing/2014/main" id="{BE046F8C-4B31-4AAB-A020-AC177E0108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6" name="Rectangle 128">
            <a:extLst>
              <a:ext uri="{FF2B5EF4-FFF2-40B4-BE49-F238E27FC236}">
                <a16:creationId xmlns:a16="http://schemas.microsoft.com/office/drawing/2014/main" id="{E91CDEDE-84BD-4597-807A-AA3580A431C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223A9E-6056-453B-9C36-1C1D00BCE0C0}" type="slidenum">
              <a:rPr lang="fr-FR" altLang="it-IT"/>
              <a:pPr>
                <a:defRPr/>
              </a:pPr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1939081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126">
            <a:extLst>
              <a:ext uri="{FF2B5EF4-FFF2-40B4-BE49-F238E27FC236}">
                <a16:creationId xmlns:a16="http://schemas.microsoft.com/office/drawing/2014/main" id="{BE649C0F-6CD7-4827-994C-5539B0629E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5" name="Rectangle 127">
            <a:extLst>
              <a:ext uri="{FF2B5EF4-FFF2-40B4-BE49-F238E27FC236}">
                <a16:creationId xmlns:a16="http://schemas.microsoft.com/office/drawing/2014/main" id="{9E6B4E4D-1AFA-490A-8451-5514DA3891B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6" name="Rectangle 128">
            <a:extLst>
              <a:ext uri="{FF2B5EF4-FFF2-40B4-BE49-F238E27FC236}">
                <a16:creationId xmlns:a16="http://schemas.microsoft.com/office/drawing/2014/main" id="{4916F0D3-35D5-43B8-A7B0-896BF17F8E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5C755F-061D-442D-9387-CFF37839E311}" type="slidenum">
              <a:rPr lang="fr-FR" altLang="it-IT"/>
              <a:pPr>
                <a:defRPr/>
              </a:pPr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2486352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folHlink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EF7E8423-910E-429F-9EC3-F40CBB2D46DB}"/>
              </a:ext>
            </a:extLst>
          </p:cNvPr>
          <p:cNvGrpSpPr>
            <a:grpSpLocks/>
          </p:cNvGrpSpPr>
          <p:nvPr/>
        </p:nvGrpSpPr>
        <p:grpSpPr bwMode="auto">
          <a:xfrm>
            <a:off x="-609600" y="762000"/>
            <a:ext cx="7542213" cy="6029325"/>
            <a:chOff x="-384" y="480"/>
            <a:chExt cx="4751" cy="3798"/>
          </a:xfrm>
        </p:grpSpPr>
        <p:grpSp>
          <p:nvGrpSpPr>
            <p:cNvPr id="1032" name="Group 3">
              <a:extLst>
                <a:ext uri="{FF2B5EF4-FFF2-40B4-BE49-F238E27FC236}">
                  <a16:creationId xmlns:a16="http://schemas.microsoft.com/office/drawing/2014/main" id="{236393C9-081A-4D26-9196-0D25BAADA1A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384" y="480"/>
              <a:ext cx="4751" cy="3798"/>
              <a:chOff x="0" y="522"/>
              <a:chExt cx="4751" cy="3798"/>
            </a:xfrm>
          </p:grpSpPr>
          <p:grpSp>
            <p:nvGrpSpPr>
              <p:cNvPr id="1046" name="Group 4">
                <a:extLst>
                  <a:ext uri="{FF2B5EF4-FFF2-40B4-BE49-F238E27FC236}">
                    <a16:creationId xmlns:a16="http://schemas.microsoft.com/office/drawing/2014/main" id="{2EE12C91-72AC-4D35-A8DB-144F6BAA5A33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0" y="522"/>
                <a:ext cx="4751" cy="3794"/>
                <a:chOff x="0" y="522"/>
                <a:chExt cx="4751" cy="3794"/>
              </a:xfrm>
            </p:grpSpPr>
            <p:sp>
              <p:nvSpPr>
                <p:cNvPr id="1060" name="Freeform 5">
                  <a:extLst>
                    <a:ext uri="{FF2B5EF4-FFF2-40B4-BE49-F238E27FC236}">
                      <a16:creationId xmlns:a16="http://schemas.microsoft.com/office/drawing/2014/main" id="{7D6339BF-C0BC-4A2F-8043-5124425DF208}"/>
                    </a:ext>
                  </a:extLst>
                </p:cNvPr>
                <p:cNvSpPr>
                  <a:spLocks/>
                </p:cNvSpPr>
                <p:nvPr userDrawn="1"/>
              </p:nvSpPr>
              <p:spPr bwMode="hidden">
                <a:xfrm>
                  <a:off x="628" y="1241"/>
                  <a:ext cx="3281" cy="3075"/>
                </a:xfrm>
                <a:custGeom>
                  <a:avLst/>
                  <a:gdLst>
                    <a:gd name="T0" fmla="*/ 510 w 3271"/>
                    <a:gd name="T1" fmla="*/ 1990 h 3075"/>
                    <a:gd name="T2" fmla="*/ 190 w 3271"/>
                    <a:gd name="T3" fmla="*/ 1474 h 3075"/>
                    <a:gd name="T4" fmla="*/ 66 w 3271"/>
                    <a:gd name="T5" fmla="*/ 1169 h 3075"/>
                    <a:gd name="T6" fmla="*/ 12 w 3271"/>
                    <a:gd name="T7" fmla="*/ 875 h 3075"/>
                    <a:gd name="T8" fmla="*/ 18 w 3271"/>
                    <a:gd name="T9" fmla="*/ 611 h 3075"/>
                    <a:gd name="T10" fmla="*/ 84 w 3271"/>
                    <a:gd name="T11" fmla="*/ 389 h 3075"/>
                    <a:gd name="T12" fmla="*/ 213 w 3271"/>
                    <a:gd name="T13" fmla="*/ 216 h 3075"/>
                    <a:gd name="T14" fmla="*/ 516 w 3271"/>
                    <a:gd name="T15" fmla="*/ 42 h 3075"/>
                    <a:gd name="T16" fmla="*/ 903 w 3271"/>
                    <a:gd name="T17" fmla="*/ 6 h 3075"/>
                    <a:gd name="T18" fmla="*/ 1350 w 3271"/>
                    <a:gd name="T19" fmla="*/ 102 h 3075"/>
                    <a:gd name="T20" fmla="*/ 1830 w 3271"/>
                    <a:gd name="T21" fmla="*/ 324 h 3075"/>
                    <a:gd name="T22" fmla="*/ 2300 w 3271"/>
                    <a:gd name="T23" fmla="*/ 659 h 3075"/>
                    <a:gd name="T24" fmla="*/ 2803 w 3271"/>
                    <a:gd name="T25" fmla="*/ 1187 h 3075"/>
                    <a:gd name="T26" fmla="*/ 3122 w 3271"/>
                    <a:gd name="T27" fmla="*/ 1702 h 3075"/>
                    <a:gd name="T28" fmla="*/ 3245 w 3271"/>
                    <a:gd name="T29" fmla="*/ 2008 h 3075"/>
                    <a:gd name="T30" fmla="*/ 3299 w 3271"/>
                    <a:gd name="T31" fmla="*/ 2302 h 3075"/>
                    <a:gd name="T32" fmla="*/ 3293 w 3271"/>
                    <a:gd name="T33" fmla="*/ 2565 h 3075"/>
                    <a:gd name="T34" fmla="*/ 3227 w 3271"/>
                    <a:gd name="T35" fmla="*/ 2781 h 3075"/>
                    <a:gd name="T36" fmla="*/ 3104 w 3271"/>
                    <a:gd name="T37" fmla="*/ 2961 h 3075"/>
                    <a:gd name="T38" fmla="*/ 2954 w 3271"/>
                    <a:gd name="T39" fmla="*/ 3075 h 3075"/>
                    <a:gd name="T40" fmla="*/ 3104 w 3271"/>
                    <a:gd name="T41" fmla="*/ 2967 h 3075"/>
                    <a:gd name="T42" fmla="*/ 3233 w 3271"/>
                    <a:gd name="T43" fmla="*/ 2787 h 3075"/>
                    <a:gd name="T44" fmla="*/ 3299 w 3271"/>
                    <a:gd name="T45" fmla="*/ 2565 h 3075"/>
                    <a:gd name="T46" fmla="*/ 3305 w 3271"/>
                    <a:gd name="T47" fmla="*/ 2302 h 3075"/>
                    <a:gd name="T48" fmla="*/ 3251 w 3271"/>
                    <a:gd name="T49" fmla="*/ 2008 h 3075"/>
                    <a:gd name="T50" fmla="*/ 3129 w 3271"/>
                    <a:gd name="T51" fmla="*/ 1702 h 3075"/>
                    <a:gd name="T52" fmla="*/ 2810 w 3271"/>
                    <a:gd name="T53" fmla="*/ 1181 h 3075"/>
                    <a:gd name="T54" fmla="*/ 2306 w 3271"/>
                    <a:gd name="T55" fmla="*/ 653 h 3075"/>
                    <a:gd name="T56" fmla="*/ 1830 w 3271"/>
                    <a:gd name="T57" fmla="*/ 318 h 3075"/>
                    <a:gd name="T58" fmla="*/ 1350 w 3271"/>
                    <a:gd name="T59" fmla="*/ 96 h 3075"/>
                    <a:gd name="T60" fmla="*/ 903 w 3271"/>
                    <a:gd name="T61" fmla="*/ 0 h 3075"/>
                    <a:gd name="T62" fmla="*/ 510 w 3271"/>
                    <a:gd name="T63" fmla="*/ 36 h 3075"/>
                    <a:gd name="T64" fmla="*/ 208 w 3271"/>
                    <a:gd name="T65" fmla="*/ 210 h 3075"/>
                    <a:gd name="T66" fmla="*/ 78 w 3271"/>
                    <a:gd name="T67" fmla="*/ 389 h 3075"/>
                    <a:gd name="T68" fmla="*/ 12 w 3271"/>
                    <a:gd name="T69" fmla="*/ 611 h 3075"/>
                    <a:gd name="T70" fmla="*/ 6 w 3271"/>
                    <a:gd name="T71" fmla="*/ 875 h 3075"/>
                    <a:gd name="T72" fmla="*/ 60 w 3271"/>
                    <a:gd name="T73" fmla="*/ 1169 h 3075"/>
                    <a:gd name="T74" fmla="*/ 184 w 3271"/>
                    <a:gd name="T75" fmla="*/ 1474 h 3075"/>
                    <a:gd name="T76" fmla="*/ 357 w 3271"/>
                    <a:gd name="T77" fmla="*/ 1786 h 3075"/>
                    <a:gd name="T78" fmla="*/ 861 w 3271"/>
                    <a:gd name="T79" fmla="*/ 2380 h 3075"/>
                    <a:gd name="T80" fmla="*/ 1260 w 3271"/>
                    <a:gd name="T81" fmla="*/ 2709 h 3075"/>
                    <a:gd name="T82" fmla="*/ 1676 w 3271"/>
                    <a:gd name="T83" fmla="*/ 2961 h 3075"/>
                    <a:gd name="T84" fmla="*/ 1961 w 3271"/>
                    <a:gd name="T85" fmla="*/ 3075 h 3075"/>
                    <a:gd name="T86" fmla="*/ 1545 w 3271"/>
                    <a:gd name="T87" fmla="*/ 2889 h 3075"/>
                    <a:gd name="T88" fmla="*/ 1130 w 3271"/>
                    <a:gd name="T89" fmla="*/ 2607 h 3075"/>
                    <a:gd name="T90" fmla="*/ 861 w 3271"/>
                    <a:gd name="T91" fmla="*/ 2380 h 3075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0" t="0" r="r" b="b"/>
                  <a:pathLst>
                    <a:path w="3271" h="3075">
                      <a:moveTo>
                        <a:pt x="849" y="2380"/>
                      </a:moveTo>
                      <a:lnTo>
                        <a:pt x="664" y="2188"/>
                      </a:lnTo>
                      <a:lnTo>
                        <a:pt x="502" y="1990"/>
                      </a:lnTo>
                      <a:lnTo>
                        <a:pt x="359" y="1786"/>
                      </a:lnTo>
                      <a:lnTo>
                        <a:pt x="239" y="1576"/>
                      </a:lnTo>
                      <a:lnTo>
                        <a:pt x="186" y="1474"/>
                      </a:lnTo>
                      <a:lnTo>
                        <a:pt x="138" y="1373"/>
                      </a:lnTo>
                      <a:lnTo>
                        <a:pt x="102" y="1271"/>
                      </a:lnTo>
                      <a:lnTo>
                        <a:pt x="66" y="1169"/>
                      </a:lnTo>
                      <a:lnTo>
                        <a:pt x="42" y="1067"/>
                      </a:lnTo>
                      <a:lnTo>
                        <a:pt x="24" y="971"/>
                      </a:lnTo>
                      <a:lnTo>
                        <a:pt x="12" y="875"/>
                      </a:lnTo>
                      <a:lnTo>
                        <a:pt x="6" y="779"/>
                      </a:lnTo>
                      <a:lnTo>
                        <a:pt x="6" y="695"/>
                      </a:lnTo>
                      <a:lnTo>
                        <a:pt x="18" y="611"/>
                      </a:lnTo>
                      <a:lnTo>
                        <a:pt x="30" y="533"/>
                      </a:lnTo>
                      <a:lnTo>
                        <a:pt x="54" y="461"/>
                      </a:lnTo>
                      <a:lnTo>
                        <a:pt x="84" y="389"/>
                      </a:lnTo>
                      <a:lnTo>
                        <a:pt x="120" y="330"/>
                      </a:lnTo>
                      <a:lnTo>
                        <a:pt x="162" y="270"/>
                      </a:lnTo>
                      <a:lnTo>
                        <a:pt x="209" y="216"/>
                      </a:lnTo>
                      <a:lnTo>
                        <a:pt x="299" y="144"/>
                      </a:lnTo>
                      <a:lnTo>
                        <a:pt x="395" y="84"/>
                      </a:lnTo>
                      <a:lnTo>
                        <a:pt x="508" y="42"/>
                      </a:lnTo>
                      <a:lnTo>
                        <a:pt x="628" y="18"/>
                      </a:lnTo>
                      <a:lnTo>
                        <a:pt x="754" y="6"/>
                      </a:lnTo>
                      <a:lnTo>
                        <a:pt x="891" y="6"/>
                      </a:lnTo>
                      <a:lnTo>
                        <a:pt x="1035" y="24"/>
                      </a:lnTo>
                      <a:lnTo>
                        <a:pt x="1184" y="60"/>
                      </a:lnTo>
                      <a:lnTo>
                        <a:pt x="1334" y="102"/>
                      </a:lnTo>
                      <a:lnTo>
                        <a:pt x="1489" y="162"/>
                      </a:lnTo>
                      <a:lnTo>
                        <a:pt x="1644" y="240"/>
                      </a:lnTo>
                      <a:lnTo>
                        <a:pt x="1806" y="324"/>
                      </a:lnTo>
                      <a:lnTo>
                        <a:pt x="1961" y="425"/>
                      </a:lnTo>
                      <a:lnTo>
                        <a:pt x="2117" y="533"/>
                      </a:lnTo>
                      <a:lnTo>
                        <a:pt x="2272" y="659"/>
                      </a:lnTo>
                      <a:lnTo>
                        <a:pt x="2422" y="797"/>
                      </a:lnTo>
                      <a:lnTo>
                        <a:pt x="2607" y="989"/>
                      </a:lnTo>
                      <a:lnTo>
                        <a:pt x="2769" y="1187"/>
                      </a:lnTo>
                      <a:lnTo>
                        <a:pt x="2912" y="1391"/>
                      </a:lnTo>
                      <a:lnTo>
                        <a:pt x="3032" y="1600"/>
                      </a:lnTo>
                      <a:lnTo>
                        <a:pt x="3085" y="1702"/>
                      </a:lnTo>
                      <a:lnTo>
                        <a:pt x="3133" y="1804"/>
                      </a:lnTo>
                      <a:lnTo>
                        <a:pt x="3169" y="1906"/>
                      </a:lnTo>
                      <a:lnTo>
                        <a:pt x="3205" y="2008"/>
                      </a:lnTo>
                      <a:lnTo>
                        <a:pt x="3229" y="2110"/>
                      </a:lnTo>
                      <a:lnTo>
                        <a:pt x="3247" y="2206"/>
                      </a:lnTo>
                      <a:lnTo>
                        <a:pt x="3259" y="2302"/>
                      </a:lnTo>
                      <a:lnTo>
                        <a:pt x="3265" y="2398"/>
                      </a:lnTo>
                      <a:lnTo>
                        <a:pt x="3265" y="2482"/>
                      </a:lnTo>
                      <a:lnTo>
                        <a:pt x="3253" y="2565"/>
                      </a:lnTo>
                      <a:lnTo>
                        <a:pt x="3241" y="2643"/>
                      </a:lnTo>
                      <a:lnTo>
                        <a:pt x="3217" y="2715"/>
                      </a:lnTo>
                      <a:lnTo>
                        <a:pt x="3187" y="2781"/>
                      </a:lnTo>
                      <a:lnTo>
                        <a:pt x="3157" y="2847"/>
                      </a:lnTo>
                      <a:lnTo>
                        <a:pt x="3115" y="2907"/>
                      </a:lnTo>
                      <a:lnTo>
                        <a:pt x="3068" y="2961"/>
                      </a:lnTo>
                      <a:lnTo>
                        <a:pt x="2996" y="3021"/>
                      </a:lnTo>
                      <a:lnTo>
                        <a:pt x="2918" y="3075"/>
                      </a:lnTo>
                      <a:lnTo>
                        <a:pt x="2930" y="3075"/>
                      </a:lnTo>
                      <a:lnTo>
                        <a:pt x="3002" y="3027"/>
                      </a:lnTo>
                      <a:lnTo>
                        <a:pt x="3068" y="2967"/>
                      </a:lnTo>
                      <a:lnTo>
                        <a:pt x="3115" y="2913"/>
                      </a:lnTo>
                      <a:lnTo>
                        <a:pt x="3157" y="2853"/>
                      </a:lnTo>
                      <a:lnTo>
                        <a:pt x="3193" y="2787"/>
                      </a:lnTo>
                      <a:lnTo>
                        <a:pt x="3223" y="2721"/>
                      </a:lnTo>
                      <a:lnTo>
                        <a:pt x="3247" y="2643"/>
                      </a:lnTo>
                      <a:lnTo>
                        <a:pt x="3259" y="2565"/>
                      </a:lnTo>
                      <a:lnTo>
                        <a:pt x="3271" y="2482"/>
                      </a:lnTo>
                      <a:lnTo>
                        <a:pt x="3271" y="2398"/>
                      </a:lnTo>
                      <a:lnTo>
                        <a:pt x="3265" y="2302"/>
                      </a:lnTo>
                      <a:lnTo>
                        <a:pt x="3253" y="2206"/>
                      </a:lnTo>
                      <a:lnTo>
                        <a:pt x="3235" y="2110"/>
                      </a:lnTo>
                      <a:lnTo>
                        <a:pt x="3211" y="2008"/>
                      </a:lnTo>
                      <a:lnTo>
                        <a:pt x="3175" y="1906"/>
                      </a:lnTo>
                      <a:lnTo>
                        <a:pt x="3139" y="1804"/>
                      </a:lnTo>
                      <a:lnTo>
                        <a:pt x="3091" y="1702"/>
                      </a:lnTo>
                      <a:lnTo>
                        <a:pt x="3038" y="1594"/>
                      </a:lnTo>
                      <a:lnTo>
                        <a:pt x="2918" y="1391"/>
                      </a:lnTo>
                      <a:lnTo>
                        <a:pt x="2775" y="1181"/>
                      </a:lnTo>
                      <a:lnTo>
                        <a:pt x="2613" y="983"/>
                      </a:lnTo>
                      <a:lnTo>
                        <a:pt x="2428" y="791"/>
                      </a:lnTo>
                      <a:lnTo>
                        <a:pt x="2278" y="653"/>
                      </a:lnTo>
                      <a:lnTo>
                        <a:pt x="2123" y="527"/>
                      </a:lnTo>
                      <a:lnTo>
                        <a:pt x="1967" y="419"/>
                      </a:lnTo>
                      <a:lnTo>
                        <a:pt x="1806" y="318"/>
                      </a:lnTo>
                      <a:lnTo>
                        <a:pt x="1650" y="234"/>
                      </a:lnTo>
                      <a:lnTo>
                        <a:pt x="1489" y="156"/>
                      </a:lnTo>
                      <a:lnTo>
                        <a:pt x="1334" y="96"/>
                      </a:lnTo>
                      <a:lnTo>
                        <a:pt x="1184" y="54"/>
                      </a:lnTo>
                      <a:lnTo>
                        <a:pt x="1035" y="18"/>
                      </a:lnTo>
                      <a:lnTo>
                        <a:pt x="891" y="0"/>
                      </a:lnTo>
                      <a:lnTo>
                        <a:pt x="754" y="0"/>
                      </a:lnTo>
                      <a:lnTo>
                        <a:pt x="622" y="12"/>
                      </a:lnTo>
                      <a:lnTo>
                        <a:pt x="502" y="36"/>
                      </a:lnTo>
                      <a:lnTo>
                        <a:pt x="395" y="78"/>
                      </a:lnTo>
                      <a:lnTo>
                        <a:pt x="293" y="138"/>
                      </a:lnTo>
                      <a:lnTo>
                        <a:pt x="204" y="210"/>
                      </a:lnTo>
                      <a:lnTo>
                        <a:pt x="156" y="264"/>
                      </a:lnTo>
                      <a:lnTo>
                        <a:pt x="114" y="324"/>
                      </a:lnTo>
                      <a:lnTo>
                        <a:pt x="78" y="389"/>
                      </a:lnTo>
                      <a:lnTo>
                        <a:pt x="48" y="461"/>
                      </a:lnTo>
                      <a:lnTo>
                        <a:pt x="30" y="533"/>
                      </a:lnTo>
                      <a:lnTo>
                        <a:pt x="12" y="611"/>
                      </a:lnTo>
                      <a:lnTo>
                        <a:pt x="6" y="695"/>
                      </a:lnTo>
                      <a:lnTo>
                        <a:pt x="0" y="779"/>
                      </a:lnTo>
                      <a:lnTo>
                        <a:pt x="6" y="875"/>
                      </a:lnTo>
                      <a:lnTo>
                        <a:pt x="18" y="971"/>
                      </a:lnTo>
                      <a:lnTo>
                        <a:pt x="36" y="1067"/>
                      </a:lnTo>
                      <a:lnTo>
                        <a:pt x="60" y="1169"/>
                      </a:lnTo>
                      <a:lnTo>
                        <a:pt x="96" y="1271"/>
                      </a:lnTo>
                      <a:lnTo>
                        <a:pt x="132" y="1373"/>
                      </a:lnTo>
                      <a:lnTo>
                        <a:pt x="180" y="1474"/>
                      </a:lnTo>
                      <a:lnTo>
                        <a:pt x="233" y="1582"/>
                      </a:lnTo>
                      <a:lnTo>
                        <a:pt x="287" y="1684"/>
                      </a:lnTo>
                      <a:lnTo>
                        <a:pt x="353" y="1786"/>
                      </a:lnTo>
                      <a:lnTo>
                        <a:pt x="496" y="1990"/>
                      </a:lnTo>
                      <a:lnTo>
                        <a:pt x="664" y="2188"/>
                      </a:lnTo>
                      <a:lnTo>
                        <a:pt x="849" y="2380"/>
                      </a:lnTo>
                      <a:lnTo>
                        <a:pt x="981" y="2500"/>
                      </a:lnTo>
                      <a:lnTo>
                        <a:pt x="1112" y="2607"/>
                      </a:lnTo>
                      <a:lnTo>
                        <a:pt x="1244" y="2709"/>
                      </a:lnTo>
                      <a:lnTo>
                        <a:pt x="1381" y="2805"/>
                      </a:lnTo>
                      <a:lnTo>
                        <a:pt x="1519" y="2889"/>
                      </a:lnTo>
                      <a:lnTo>
                        <a:pt x="1656" y="2961"/>
                      </a:lnTo>
                      <a:lnTo>
                        <a:pt x="1788" y="3021"/>
                      </a:lnTo>
                      <a:lnTo>
                        <a:pt x="1926" y="3075"/>
                      </a:lnTo>
                      <a:lnTo>
                        <a:pt x="1937" y="3075"/>
                      </a:lnTo>
                      <a:lnTo>
                        <a:pt x="1800" y="3021"/>
                      </a:lnTo>
                      <a:lnTo>
                        <a:pt x="1662" y="2961"/>
                      </a:lnTo>
                      <a:lnTo>
                        <a:pt x="1525" y="2889"/>
                      </a:lnTo>
                      <a:lnTo>
                        <a:pt x="1387" y="2805"/>
                      </a:lnTo>
                      <a:lnTo>
                        <a:pt x="1250" y="2709"/>
                      </a:lnTo>
                      <a:lnTo>
                        <a:pt x="1118" y="2607"/>
                      </a:lnTo>
                      <a:lnTo>
                        <a:pt x="981" y="2500"/>
                      </a:lnTo>
                      <a:lnTo>
                        <a:pt x="849" y="23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grpSp>
              <p:nvGrpSpPr>
                <p:cNvPr id="1061" name="Group 6">
                  <a:extLst>
                    <a:ext uri="{FF2B5EF4-FFF2-40B4-BE49-F238E27FC236}">
                      <a16:creationId xmlns:a16="http://schemas.microsoft.com/office/drawing/2014/main" id="{AEE97C20-0A96-4C4F-8774-9979048076B6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522"/>
                  <a:ext cx="4751" cy="3794"/>
                  <a:chOff x="0" y="522"/>
                  <a:chExt cx="4751" cy="3794"/>
                </a:xfrm>
              </p:grpSpPr>
              <p:sp>
                <p:nvSpPr>
                  <p:cNvPr id="1062" name="Freeform 7">
                    <a:extLst>
                      <a:ext uri="{FF2B5EF4-FFF2-40B4-BE49-F238E27FC236}">
                        <a16:creationId xmlns:a16="http://schemas.microsoft.com/office/drawing/2014/main" id="{3B364E2C-D356-47C3-82E8-C9BB21DBD0F9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400" y="815"/>
                    <a:ext cx="3964" cy="3501"/>
                  </a:xfrm>
                  <a:custGeom>
                    <a:avLst/>
                    <a:gdLst>
                      <a:gd name="T0" fmla="*/ 3994 w 3952"/>
                      <a:gd name="T1" fmla="*/ 2860 h 3501"/>
                      <a:gd name="T2" fmla="*/ 3958 w 3952"/>
                      <a:gd name="T3" fmla="*/ 2614 h 3501"/>
                      <a:gd name="T4" fmla="*/ 3887 w 3952"/>
                      <a:gd name="T5" fmla="*/ 2368 h 3501"/>
                      <a:gd name="T6" fmla="*/ 3775 w 3952"/>
                      <a:gd name="T7" fmla="*/ 2110 h 3501"/>
                      <a:gd name="T8" fmla="*/ 3637 w 3952"/>
                      <a:gd name="T9" fmla="*/ 1853 h 3501"/>
                      <a:gd name="T10" fmla="*/ 3473 w 3952"/>
                      <a:gd name="T11" fmla="*/ 1595 h 3501"/>
                      <a:gd name="T12" fmla="*/ 3281 w 3952"/>
                      <a:gd name="T13" fmla="*/ 1343 h 3501"/>
                      <a:gd name="T14" fmla="*/ 3061 w 3952"/>
                      <a:gd name="T15" fmla="*/ 1103 h 3501"/>
                      <a:gd name="T16" fmla="*/ 2753 w 3952"/>
                      <a:gd name="T17" fmla="*/ 815 h 3501"/>
                      <a:gd name="T18" fmla="*/ 2360 w 3952"/>
                      <a:gd name="T19" fmla="*/ 522 h 3501"/>
                      <a:gd name="T20" fmla="*/ 1967 w 3952"/>
                      <a:gd name="T21" fmla="*/ 288 h 3501"/>
                      <a:gd name="T22" fmla="*/ 1575 w 3952"/>
                      <a:gd name="T23" fmla="*/ 126 h 3501"/>
                      <a:gd name="T24" fmla="*/ 1200 w 3952"/>
                      <a:gd name="T25" fmla="*/ 24 h 3501"/>
                      <a:gd name="T26" fmla="*/ 849 w 3952"/>
                      <a:gd name="T27" fmla="*/ 0 h 3501"/>
                      <a:gd name="T28" fmla="*/ 534 w 3952"/>
                      <a:gd name="T29" fmla="*/ 48 h 3501"/>
                      <a:gd name="T30" fmla="*/ 267 w 3952"/>
                      <a:gd name="T31" fmla="*/ 174 h 3501"/>
                      <a:gd name="T32" fmla="*/ 114 w 3952"/>
                      <a:gd name="T33" fmla="*/ 312 h 3501"/>
                      <a:gd name="T34" fmla="*/ 0 w 3952"/>
                      <a:gd name="T35" fmla="*/ 486 h 3501"/>
                      <a:gd name="T36" fmla="*/ 72 w 3952"/>
                      <a:gd name="T37" fmla="*/ 372 h 3501"/>
                      <a:gd name="T38" fmla="*/ 273 w 3952"/>
                      <a:gd name="T39" fmla="*/ 174 h 3501"/>
                      <a:gd name="T40" fmla="*/ 534 w 3952"/>
                      <a:gd name="T41" fmla="*/ 48 h 3501"/>
                      <a:gd name="T42" fmla="*/ 849 w 3952"/>
                      <a:gd name="T43" fmla="*/ 6 h 3501"/>
                      <a:gd name="T44" fmla="*/ 1200 w 3952"/>
                      <a:gd name="T45" fmla="*/ 30 h 3501"/>
                      <a:gd name="T46" fmla="*/ 1575 w 3952"/>
                      <a:gd name="T47" fmla="*/ 132 h 3501"/>
                      <a:gd name="T48" fmla="*/ 1967 w 3952"/>
                      <a:gd name="T49" fmla="*/ 294 h 3501"/>
                      <a:gd name="T50" fmla="*/ 2360 w 3952"/>
                      <a:gd name="T51" fmla="*/ 528 h 3501"/>
                      <a:gd name="T52" fmla="*/ 2747 w 3952"/>
                      <a:gd name="T53" fmla="*/ 821 h 3501"/>
                      <a:gd name="T54" fmla="*/ 3166 w 3952"/>
                      <a:gd name="T55" fmla="*/ 1223 h 3501"/>
                      <a:gd name="T56" fmla="*/ 3376 w 3952"/>
                      <a:gd name="T57" fmla="*/ 1469 h 3501"/>
                      <a:gd name="T58" fmla="*/ 3554 w 3952"/>
                      <a:gd name="T59" fmla="*/ 1727 h 3501"/>
                      <a:gd name="T60" fmla="*/ 3709 w 3952"/>
                      <a:gd name="T61" fmla="*/ 1984 h 3501"/>
                      <a:gd name="T62" fmla="*/ 3832 w 3952"/>
                      <a:gd name="T63" fmla="*/ 2236 h 3501"/>
                      <a:gd name="T64" fmla="*/ 3923 w 3952"/>
                      <a:gd name="T65" fmla="*/ 2494 h 3501"/>
                      <a:gd name="T66" fmla="*/ 3982 w 3952"/>
                      <a:gd name="T67" fmla="*/ 2740 h 3501"/>
                      <a:gd name="T68" fmla="*/ 4000 w 3952"/>
                      <a:gd name="T69" fmla="*/ 2973 h 3501"/>
                      <a:gd name="T70" fmla="*/ 3970 w 3952"/>
                      <a:gd name="T71" fmla="*/ 3255 h 3501"/>
                      <a:gd name="T72" fmla="*/ 3881 w 3952"/>
                      <a:gd name="T73" fmla="*/ 3501 h 3501"/>
                      <a:gd name="T74" fmla="*/ 3934 w 3952"/>
                      <a:gd name="T75" fmla="*/ 3387 h 3501"/>
                      <a:gd name="T76" fmla="*/ 3994 w 3952"/>
                      <a:gd name="T77" fmla="*/ 3123 h 3501"/>
                      <a:gd name="T78" fmla="*/ 4000 w 3952"/>
                      <a:gd name="T79" fmla="*/ 2973 h 3501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0" t="0" r="r" b="b"/>
                    <a:pathLst>
                      <a:path w="3952" h="3501">
                        <a:moveTo>
                          <a:pt x="3952" y="2973"/>
                        </a:moveTo>
                        <a:lnTo>
                          <a:pt x="3946" y="2860"/>
                        </a:lnTo>
                        <a:lnTo>
                          <a:pt x="3934" y="2740"/>
                        </a:lnTo>
                        <a:lnTo>
                          <a:pt x="3910" y="2614"/>
                        </a:lnTo>
                        <a:lnTo>
                          <a:pt x="3875" y="2494"/>
                        </a:lnTo>
                        <a:lnTo>
                          <a:pt x="3839" y="2368"/>
                        </a:lnTo>
                        <a:lnTo>
                          <a:pt x="3785" y="2236"/>
                        </a:lnTo>
                        <a:lnTo>
                          <a:pt x="3731" y="2110"/>
                        </a:lnTo>
                        <a:lnTo>
                          <a:pt x="3665" y="1978"/>
                        </a:lnTo>
                        <a:lnTo>
                          <a:pt x="3593" y="1853"/>
                        </a:lnTo>
                        <a:lnTo>
                          <a:pt x="3516" y="1721"/>
                        </a:lnTo>
                        <a:lnTo>
                          <a:pt x="3432" y="1595"/>
                        </a:lnTo>
                        <a:lnTo>
                          <a:pt x="3336" y="1469"/>
                        </a:lnTo>
                        <a:lnTo>
                          <a:pt x="3241" y="1343"/>
                        </a:lnTo>
                        <a:lnTo>
                          <a:pt x="3133" y="1223"/>
                        </a:lnTo>
                        <a:lnTo>
                          <a:pt x="3025" y="1103"/>
                        </a:lnTo>
                        <a:lnTo>
                          <a:pt x="2906" y="983"/>
                        </a:lnTo>
                        <a:lnTo>
                          <a:pt x="2721" y="815"/>
                        </a:lnTo>
                        <a:lnTo>
                          <a:pt x="2529" y="660"/>
                        </a:lnTo>
                        <a:lnTo>
                          <a:pt x="2332" y="522"/>
                        </a:lnTo>
                        <a:lnTo>
                          <a:pt x="2141" y="396"/>
                        </a:lnTo>
                        <a:lnTo>
                          <a:pt x="1943" y="288"/>
                        </a:lnTo>
                        <a:lnTo>
                          <a:pt x="1746" y="198"/>
                        </a:lnTo>
                        <a:lnTo>
                          <a:pt x="1555" y="126"/>
                        </a:lnTo>
                        <a:lnTo>
                          <a:pt x="1363" y="66"/>
                        </a:lnTo>
                        <a:lnTo>
                          <a:pt x="1184" y="24"/>
                        </a:lnTo>
                        <a:lnTo>
                          <a:pt x="1005" y="6"/>
                        </a:lnTo>
                        <a:lnTo>
                          <a:pt x="837" y="0"/>
                        </a:lnTo>
                        <a:lnTo>
                          <a:pt x="676" y="12"/>
                        </a:lnTo>
                        <a:lnTo>
                          <a:pt x="526" y="48"/>
                        </a:lnTo>
                        <a:lnTo>
                          <a:pt x="389" y="102"/>
                        </a:lnTo>
                        <a:lnTo>
                          <a:pt x="263" y="174"/>
                        </a:lnTo>
                        <a:lnTo>
                          <a:pt x="155" y="264"/>
                        </a:lnTo>
                        <a:lnTo>
                          <a:pt x="114" y="312"/>
                        </a:lnTo>
                        <a:lnTo>
                          <a:pt x="72" y="366"/>
                        </a:lnTo>
                        <a:lnTo>
                          <a:pt x="0" y="486"/>
                        </a:lnTo>
                        <a:lnTo>
                          <a:pt x="0" y="498"/>
                        </a:lnTo>
                        <a:lnTo>
                          <a:pt x="72" y="372"/>
                        </a:lnTo>
                        <a:lnTo>
                          <a:pt x="161" y="264"/>
                        </a:lnTo>
                        <a:lnTo>
                          <a:pt x="269" y="174"/>
                        </a:lnTo>
                        <a:lnTo>
                          <a:pt x="395" y="102"/>
                        </a:lnTo>
                        <a:lnTo>
                          <a:pt x="526" y="48"/>
                        </a:lnTo>
                        <a:lnTo>
                          <a:pt x="676" y="18"/>
                        </a:lnTo>
                        <a:lnTo>
                          <a:pt x="837" y="6"/>
                        </a:lnTo>
                        <a:lnTo>
                          <a:pt x="1005" y="6"/>
                        </a:lnTo>
                        <a:lnTo>
                          <a:pt x="1184" y="30"/>
                        </a:lnTo>
                        <a:lnTo>
                          <a:pt x="1363" y="72"/>
                        </a:lnTo>
                        <a:lnTo>
                          <a:pt x="1555" y="132"/>
                        </a:lnTo>
                        <a:lnTo>
                          <a:pt x="1746" y="204"/>
                        </a:lnTo>
                        <a:lnTo>
                          <a:pt x="1943" y="294"/>
                        </a:lnTo>
                        <a:lnTo>
                          <a:pt x="2135" y="402"/>
                        </a:lnTo>
                        <a:lnTo>
                          <a:pt x="2332" y="528"/>
                        </a:lnTo>
                        <a:lnTo>
                          <a:pt x="2523" y="666"/>
                        </a:lnTo>
                        <a:lnTo>
                          <a:pt x="2715" y="821"/>
                        </a:lnTo>
                        <a:lnTo>
                          <a:pt x="2900" y="989"/>
                        </a:lnTo>
                        <a:lnTo>
                          <a:pt x="3127" y="1223"/>
                        </a:lnTo>
                        <a:lnTo>
                          <a:pt x="3235" y="1349"/>
                        </a:lnTo>
                        <a:lnTo>
                          <a:pt x="3336" y="1469"/>
                        </a:lnTo>
                        <a:lnTo>
                          <a:pt x="3426" y="1595"/>
                        </a:lnTo>
                        <a:lnTo>
                          <a:pt x="3510" y="1727"/>
                        </a:lnTo>
                        <a:lnTo>
                          <a:pt x="3593" y="1853"/>
                        </a:lnTo>
                        <a:lnTo>
                          <a:pt x="3665" y="1984"/>
                        </a:lnTo>
                        <a:lnTo>
                          <a:pt x="3731" y="2110"/>
                        </a:lnTo>
                        <a:lnTo>
                          <a:pt x="3785" y="2236"/>
                        </a:lnTo>
                        <a:lnTo>
                          <a:pt x="3833" y="2368"/>
                        </a:lnTo>
                        <a:lnTo>
                          <a:pt x="3875" y="2494"/>
                        </a:lnTo>
                        <a:lnTo>
                          <a:pt x="3910" y="2614"/>
                        </a:lnTo>
                        <a:lnTo>
                          <a:pt x="3934" y="2740"/>
                        </a:lnTo>
                        <a:lnTo>
                          <a:pt x="3946" y="2860"/>
                        </a:lnTo>
                        <a:lnTo>
                          <a:pt x="3952" y="2973"/>
                        </a:lnTo>
                        <a:lnTo>
                          <a:pt x="3946" y="3123"/>
                        </a:lnTo>
                        <a:lnTo>
                          <a:pt x="3922" y="3255"/>
                        </a:lnTo>
                        <a:lnTo>
                          <a:pt x="3886" y="3387"/>
                        </a:lnTo>
                        <a:lnTo>
                          <a:pt x="3833" y="3501"/>
                        </a:lnTo>
                        <a:lnTo>
                          <a:pt x="3886" y="3387"/>
                        </a:lnTo>
                        <a:lnTo>
                          <a:pt x="3928" y="3255"/>
                        </a:lnTo>
                        <a:lnTo>
                          <a:pt x="3946" y="3123"/>
                        </a:lnTo>
                        <a:lnTo>
                          <a:pt x="3952" y="2973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063" name="Freeform 8">
                    <a:extLst>
                      <a:ext uri="{FF2B5EF4-FFF2-40B4-BE49-F238E27FC236}">
                        <a16:creationId xmlns:a16="http://schemas.microsoft.com/office/drawing/2014/main" id="{0726451F-AF6C-4D0F-A5E2-A6F43A172C03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406" y="953"/>
                    <a:ext cx="3803" cy="3363"/>
                  </a:xfrm>
                  <a:custGeom>
                    <a:avLst/>
                    <a:gdLst>
                      <a:gd name="T0" fmla="*/ 684 w 3791"/>
                      <a:gd name="T1" fmla="*/ 2416 h 3363"/>
                      <a:gd name="T2" fmla="*/ 423 w 3791"/>
                      <a:gd name="T3" fmla="*/ 2062 h 3363"/>
                      <a:gd name="T4" fmla="*/ 219 w 3791"/>
                      <a:gd name="T5" fmla="*/ 1703 h 3363"/>
                      <a:gd name="T6" fmla="*/ 78 w 3791"/>
                      <a:gd name="T7" fmla="*/ 1343 h 3363"/>
                      <a:gd name="T8" fmla="*/ 12 w 3791"/>
                      <a:gd name="T9" fmla="*/ 1001 h 3363"/>
                      <a:gd name="T10" fmla="*/ 18 w 3791"/>
                      <a:gd name="T11" fmla="*/ 701 h 3363"/>
                      <a:gd name="T12" fmla="*/ 96 w 3791"/>
                      <a:gd name="T13" fmla="*/ 450 h 3363"/>
                      <a:gd name="T14" fmla="*/ 243 w 3791"/>
                      <a:gd name="T15" fmla="*/ 246 h 3363"/>
                      <a:gd name="T16" fmla="*/ 588 w 3791"/>
                      <a:gd name="T17" fmla="*/ 48 h 3363"/>
                      <a:gd name="T18" fmla="*/ 1040 w 3791"/>
                      <a:gd name="T19" fmla="*/ 6 h 3363"/>
                      <a:gd name="T20" fmla="*/ 1563 w 3791"/>
                      <a:gd name="T21" fmla="*/ 120 h 3363"/>
                      <a:gd name="T22" fmla="*/ 2115 w 3791"/>
                      <a:gd name="T23" fmla="*/ 378 h 3363"/>
                      <a:gd name="T24" fmla="*/ 2663 w 3791"/>
                      <a:gd name="T25" fmla="*/ 773 h 3363"/>
                      <a:gd name="T26" fmla="*/ 3155 w 3791"/>
                      <a:gd name="T27" fmla="*/ 1265 h 3363"/>
                      <a:gd name="T28" fmla="*/ 3422 w 3791"/>
                      <a:gd name="T29" fmla="*/ 1625 h 3363"/>
                      <a:gd name="T30" fmla="*/ 3626 w 3791"/>
                      <a:gd name="T31" fmla="*/ 1984 h 3363"/>
                      <a:gd name="T32" fmla="*/ 3767 w 3791"/>
                      <a:gd name="T33" fmla="*/ 2344 h 3363"/>
                      <a:gd name="T34" fmla="*/ 3833 w 3791"/>
                      <a:gd name="T35" fmla="*/ 2686 h 3363"/>
                      <a:gd name="T36" fmla="*/ 3797 w 3791"/>
                      <a:gd name="T37" fmla="*/ 3105 h 3363"/>
                      <a:gd name="T38" fmla="*/ 3676 w 3791"/>
                      <a:gd name="T39" fmla="*/ 3363 h 3363"/>
                      <a:gd name="T40" fmla="*/ 3827 w 3791"/>
                      <a:gd name="T41" fmla="*/ 2967 h 3363"/>
                      <a:gd name="T42" fmla="*/ 3839 w 3791"/>
                      <a:gd name="T43" fmla="*/ 2794 h 3363"/>
                      <a:gd name="T44" fmla="*/ 3797 w 3791"/>
                      <a:gd name="T45" fmla="*/ 2458 h 3363"/>
                      <a:gd name="T46" fmla="*/ 3683 w 3791"/>
                      <a:gd name="T47" fmla="*/ 2104 h 3363"/>
                      <a:gd name="T48" fmla="*/ 3500 w 3791"/>
                      <a:gd name="T49" fmla="*/ 1739 h 3363"/>
                      <a:gd name="T50" fmla="*/ 3251 w 3791"/>
                      <a:gd name="T51" fmla="*/ 1385 h 3363"/>
                      <a:gd name="T52" fmla="*/ 2840 w 3791"/>
                      <a:gd name="T53" fmla="*/ 929 h 3363"/>
                      <a:gd name="T54" fmla="*/ 2300 w 3791"/>
                      <a:gd name="T55" fmla="*/ 492 h 3363"/>
                      <a:gd name="T56" fmla="*/ 1742 w 3791"/>
                      <a:gd name="T57" fmla="*/ 192 h 3363"/>
                      <a:gd name="T58" fmla="*/ 1206 w 3791"/>
                      <a:gd name="T59" fmla="*/ 24 h 3363"/>
                      <a:gd name="T60" fmla="*/ 725 w 3791"/>
                      <a:gd name="T61" fmla="*/ 12 h 3363"/>
                      <a:gd name="T62" fmla="*/ 339 w 3791"/>
                      <a:gd name="T63" fmla="*/ 162 h 3363"/>
                      <a:gd name="T64" fmla="*/ 132 w 3791"/>
                      <a:gd name="T65" fmla="*/ 378 h 3363"/>
                      <a:gd name="T66" fmla="*/ 36 w 3791"/>
                      <a:gd name="T67" fmla="*/ 612 h 3363"/>
                      <a:gd name="T68" fmla="*/ 0 w 3791"/>
                      <a:gd name="T69" fmla="*/ 893 h 3363"/>
                      <a:gd name="T70" fmla="*/ 42 w 3791"/>
                      <a:gd name="T71" fmla="*/ 1229 h 3363"/>
                      <a:gd name="T72" fmla="*/ 165 w 3791"/>
                      <a:gd name="T73" fmla="*/ 1583 h 3363"/>
                      <a:gd name="T74" fmla="*/ 345 w 3791"/>
                      <a:gd name="T75" fmla="*/ 1942 h 3363"/>
                      <a:gd name="T76" fmla="*/ 588 w 3791"/>
                      <a:gd name="T77" fmla="*/ 2302 h 3363"/>
                      <a:gd name="T78" fmla="*/ 999 w 3791"/>
                      <a:gd name="T79" fmla="*/ 2758 h 3363"/>
                      <a:gd name="T80" fmla="*/ 1616 w 3791"/>
                      <a:gd name="T81" fmla="*/ 3237 h 3363"/>
                      <a:gd name="T82" fmla="*/ 1616 w 3791"/>
                      <a:gd name="T83" fmla="*/ 3237 h 3363"/>
                      <a:gd name="T84" fmla="*/ 1005 w 3791"/>
                      <a:gd name="T85" fmla="*/ 2758 h 3363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</a:gdLst>
                    <a:ahLst/>
                    <a:cxnLst>
                      <a:cxn ang="T86">
                        <a:pos x="T0" y="T1"/>
                      </a:cxn>
                      <a:cxn ang="T87">
                        <a:pos x="T2" y="T3"/>
                      </a:cxn>
                      <a:cxn ang="T88">
                        <a:pos x="T4" y="T5"/>
                      </a:cxn>
                      <a:cxn ang="T89">
                        <a:pos x="T6" y="T7"/>
                      </a:cxn>
                      <a:cxn ang="T90">
                        <a:pos x="T8" y="T9"/>
                      </a:cxn>
                      <a:cxn ang="T91">
                        <a:pos x="T10" y="T11"/>
                      </a:cxn>
                      <a:cxn ang="T92">
                        <a:pos x="T12" y="T13"/>
                      </a:cxn>
                      <a:cxn ang="T93">
                        <a:pos x="T14" y="T15"/>
                      </a:cxn>
                      <a:cxn ang="T94">
                        <a:pos x="T16" y="T17"/>
                      </a:cxn>
                      <a:cxn ang="T95">
                        <a:pos x="T18" y="T19"/>
                      </a:cxn>
                      <a:cxn ang="T96">
                        <a:pos x="T20" y="T21"/>
                      </a:cxn>
                      <a:cxn ang="T97">
                        <a:pos x="T22" y="T23"/>
                      </a:cxn>
                      <a:cxn ang="T98">
                        <a:pos x="T24" y="T25"/>
                      </a:cxn>
                      <a:cxn ang="T99">
                        <a:pos x="T26" y="T27"/>
                      </a:cxn>
                      <a:cxn ang="T100">
                        <a:pos x="T28" y="T29"/>
                      </a:cxn>
                      <a:cxn ang="T101">
                        <a:pos x="T30" y="T31"/>
                      </a:cxn>
                      <a:cxn ang="T102">
                        <a:pos x="T32" y="T33"/>
                      </a:cxn>
                      <a:cxn ang="T103">
                        <a:pos x="T34" y="T35"/>
                      </a:cxn>
                      <a:cxn ang="T104">
                        <a:pos x="T36" y="T37"/>
                      </a:cxn>
                      <a:cxn ang="T105">
                        <a:pos x="T38" y="T39"/>
                      </a:cxn>
                      <a:cxn ang="T106">
                        <a:pos x="T40" y="T41"/>
                      </a:cxn>
                      <a:cxn ang="T107">
                        <a:pos x="T42" y="T43"/>
                      </a:cxn>
                      <a:cxn ang="T108">
                        <a:pos x="T44" y="T45"/>
                      </a:cxn>
                      <a:cxn ang="T109">
                        <a:pos x="T46" y="T47"/>
                      </a:cxn>
                      <a:cxn ang="T110">
                        <a:pos x="T48" y="T49"/>
                      </a:cxn>
                      <a:cxn ang="T111">
                        <a:pos x="T50" y="T51"/>
                      </a:cxn>
                      <a:cxn ang="T112">
                        <a:pos x="T52" y="T53"/>
                      </a:cxn>
                      <a:cxn ang="T113">
                        <a:pos x="T54" y="T55"/>
                      </a:cxn>
                      <a:cxn ang="T114">
                        <a:pos x="T56" y="T57"/>
                      </a:cxn>
                      <a:cxn ang="T115">
                        <a:pos x="T58" y="T59"/>
                      </a:cxn>
                      <a:cxn ang="T116">
                        <a:pos x="T60" y="T61"/>
                      </a:cxn>
                      <a:cxn ang="T117">
                        <a:pos x="T62" y="T63"/>
                      </a:cxn>
                      <a:cxn ang="T118">
                        <a:pos x="T64" y="T65"/>
                      </a:cxn>
                      <a:cxn ang="T119">
                        <a:pos x="T66" y="T67"/>
                      </a:cxn>
                      <a:cxn ang="T120">
                        <a:pos x="T68" y="T69"/>
                      </a:cxn>
                      <a:cxn ang="T121">
                        <a:pos x="T70" y="T71"/>
                      </a:cxn>
                      <a:cxn ang="T122">
                        <a:pos x="T72" y="T73"/>
                      </a:cxn>
                      <a:cxn ang="T123">
                        <a:pos x="T74" y="T75"/>
                      </a:cxn>
                      <a:cxn ang="T124">
                        <a:pos x="T76" y="T77"/>
                      </a:cxn>
                      <a:cxn ang="T125">
                        <a:pos x="T78" y="T79"/>
                      </a:cxn>
                      <a:cxn ang="T126">
                        <a:pos x="T80" y="T81"/>
                      </a:cxn>
                      <a:cxn ang="T127">
                        <a:pos x="T82" y="T83"/>
                      </a:cxn>
                      <a:cxn ang="T128">
                        <a:pos x="T84" y="T85"/>
                      </a:cxn>
                    </a:cxnLst>
                    <a:rect l="0" t="0" r="r" b="b"/>
                    <a:pathLst>
                      <a:path w="3791" h="3363">
                        <a:moveTo>
                          <a:pt x="993" y="2758"/>
                        </a:moveTo>
                        <a:lnTo>
                          <a:pt x="777" y="2536"/>
                        </a:lnTo>
                        <a:lnTo>
                          <a:pt x="676" y="2416"/>
                        </a:lnTo>
                        <a:lnTo>
                          <a:pt x="586" y="2302"/>
                        </a:lnTo>
                        <a:lnTo>
                          <a:pt x="496" y="2182"/>
                        </a:lnTo>
                        <a:lnTo>
                          <a:pt x="419" y="2062"/>
                        </a:lnTo>
                        <a:lnTo>
                          <a:pt x="341" y="1942"/>
                        </a:lnTo>
                        <a:lnTo>
                          <a:pt x="275" y="1822"/>
                        </a:lnTo>
                        <a:lnTo>
                          <a:pt x="215" y="1703"/>
                        </a:lnTo>
                        <a:lnTo>
                          <a:pt x="161" y="1583"/>
                        </a:lnTo>
                        <a:lnTo>
                          <a:pt x="114" y="1463"/>
                        </a:lnTo>
                        <a:lnTo>
                          <a:pt x="78" y="1343"/>
                        </a:lnTo>
                        <a:lnTo>
                          <a:pt x="48" y="1229"/>
                        </a:lnTo>
                        <a:lnTo>
                          <a:pt x="24" y="1115"/>
                        </a:lnTo>
                        <a:lnTo>
                          <a:pt x="12" y="1001"/>
                        </a:lnTo>
                        <a:lnTo>
                          <a:pt x="6" y="893"/>
                        </a:lnTo>
                        <a:lnTo>
                          <a:pt x="12" y="797"/>
                        </a:lnTo>
                        <a:lnTo>
                          <a:pt x="18" y="701"/>
                        </a:lnTo>
                        <a:lnTo>
                          <a:pt x="42" y="612"/>
                        </a:lnTo>
                        <a:lnTo>
                          <a:pt x="66" y="528"/>
                        </a:lnTo>
                        <a:lnTo>
                          <a:pt x="96" y="450"/>
                        </a:lnTo>
                        <a:lnTo>
                          <a:pt x="138" y="378"/>
                        </a:lnTo>
                        <a:lnTo>
                          <a:pt x="185" y="306"/>
                        </a:lnTo>
                        <a:lnTo>
                          <a:pt x="239" y="246"/>
                        </a:lnTo>
                        <a:lnTo>
                          <a:pt x="341" y="162"/>
                        </a:lnTo>
                        <a:lnTo>
                          <a:pt x="454" y="96"/>
                        </a:lnTo>
                        <a:lnTo>
                          <a:pt x="580" y="48"/>
                        </a:lnTo>
                        <a:lnTo>
                          <a:pt x="723" y="18"/>
                        </a:lnTo>
                        <a:lnTo>
                          <a:pt x="867" y="6"/>
                        </a:lnTo>
                        <a:lnTo>
                          <a:pt x="1028" y="6"/>
                        </a:lnTo>
                        <a:lnTo>
                          <a:pt x="1196" y="30"/>
                        </a:lnTo>
                        <a:lnTo>
                          <a:pt x="1363" y="66"/>
                        </a:lnTo>
                        <a:lnTo>
                          <a:pt x="1543" y="120"/>
                        </a:lnTo>
                        <a:lnTo>
                          <a:pt x="1722" y="192"/>
                        </a:lnTo>
                        <a:lnTo>
                          <a:pt x="1901" y="282"/>
                        </a:lnTo>
                        <a:lnTo>
                          <a:pt x="2087" y="378"/>
                        </a:lnTo>
                        <a:lnTo>
                          <a:pt x="2272" y="498"/>
                        </a:lnTo>
                        <a:lnTo>
                          <a:pt x="2451" y="624"/>
                        </a:lnTo>
                        <a:lnTo>
                          <a:pt x="2631" y="773"/>
                        </a:lnTo>
                        <a:lnTo>
                          <a:pt x="2804" y="929"/>
                        </a:lnTo>
                        <a:lnTo>
                          <a:pt x="3019" y="1151"/>
                        </a:lnTo>
                        <a:lnTo>
                          <a:pt x="3115" y="1265"/>
                        </a:lnTo>
                        <a:lnTo>
                          <a:pt x="3211" y="1385"/>
                        </a:lnTo>
                        <a:lnTo>
                          <a:pt x="3295" y="1505"/>
                        </a:lnTo>
                        <a:lnTo>
                          <a:pt x="3378" y="1625"/>
                        </a:lnTo>
                        <a:lnTo>
                          <a:pt x="3450" y="1745"/>
                        </a:lnTo>
                        <a:lnTo>
                          <a:pt x="3522" y="1864"/>
                        </a:lnTo>
                        <a:lnTo>
                          <a:pt x="3582" y="1984"/>
                        </a:lnTo>
                        <a:lnTo>
                          <a:pt x="3635" y="2104"/>
                        </a:lnTo>
                        <a:lnTo>
                          <a:pt x="3677" y="2224"/>
                        </a:lnTo>
                        <a:lnTo>
                          <a:pt x="3719" y="2344"/>
                        </a:lnTo>
                        <a:lnTo>
                          <a:pt x="3749" y="2458"/>
                        </a:lnTo>
                        <a:lnTo>
                          <a:pt x="3773" y="2572"/>
                        </a:lnTo>
                        <a:lnTo>
                          <a:pt x="3785" y="2686"/>
                        </a:lnTo>
                        <a:lnTo>
                          <a:pt x="3791" y="2794"/>
                        </a:lnTo>
                        <a:lnTo>
                          <a:pt x="3779" y="2955"/>
                        </a:lnTo>
                        <a:lnTo>
                          <a:pt x="3749" y="3105"/>
                        </a:lnTo>
                        <a:lnTo>
                          <a:pt x="3695" y="3243"/>
                        </a:lnTo>
                        <a:lnTo>
                          <a:pt x="3623" y="3363"/>
                        </a:lnTo>
                        <a:lnTo>
                          <a:pt x="3629" y="3363"/>
                        </a:lnTo>
                        <a:lnTo>
                          <a:pt x="3701" y="3243"/>
                        </a:lnTo>
                        <a:lnTo>
                          <a:pt x="3749" y="3111"/>
                        </a:lnTo>
                        <a:lnTo>
                          <a:pt x="3779" y="2967"/>
                        </a:lnTo>
                        <a:lnTo>
                          <a:pt x="3791" y="2806"/>
                        </a:lnTo>
                        <a:lnTo>
                          <a:pt x="3791" y="2800"/>
                        </a:lnTo>
                        <a:lnTo>
                          <a:pt x="3791" y="2794"/>
                        </a:lnTo>
                        <a:lnTo>
                          <a:pt x="3785" y="2686"/>
                        </a:lnTo>
                        <a:lnTo>
                          <a:pt x="3773" y="2572"/>
                        </a:lnTo>
                        <a:lnTo>
                          <a:pt x="3749" y="2458"/>
                        </a:lnTo>
                        <a:lnTo>
                          <a:pt x="3719" y="2338"/>
                        </a:lnTo>
                        <a:lnTo>
                          <a:pt x="3683" y="2224"/>
                        </a:lnTo>
                        <a:lnTo>
                          <a:pt x="3635" y="2104"/>
                        </a:lnTo>
                        <a:lnTo>
                          <a:pt x="3582" y="1984"/>
                        </a:lnTo>
                        <a:lnTo>
                          <a:pt x="3522" y="1864"/>
                        </a:lnTo>
                        <a:lnTo>
                          <a:pt x="3456" y="1739"/>
                        </a:lnTo>
                        <a:lnTo>
                          <a:pt x="3378" y="1619"/>
                        </a:lnTo>
                        <a:lnTo>
                          <a:pt x="3300" y="1499"/>
                        </a:lnTo>
                        <a:lnTo>
                          <a:pt x="3211" y="1385"/>
                        </a:lnTo>
                        <a:lnTo>
                          <a:pt x="3121" y="1265"/>
                        </a:lnTo>
                        <a:lnTo>
                          <a:pt x="3019" y="1151"/>
                        </a:lnTo>
                        <a:lnTo>
                          <a:pt x="2804" y="929"/>
                        </a:lnTo>
                        <a:lnTo>
                          <a:pt x="2631" y="767"/>
                        </a:lnTo>
                        <a:lnTo>
                          <a:pt x="2451" y="624"/>
                        </a:lnTo>
                        <a:lnTo>
                          <a:pt x="2272" y="492"/>
                        </a:lnTo>
                        <a:lnTo>
                          <a:pt x="2087" y="378"/>
                        </a:lnTo>
                        <a:lnTo>
                          <a:pt x="1901" y="276"/>
                        </a:lnTo>
                        <a:lnTo>
                          <a:pt x="1722" y="192"/>
                        </a:lnTo>
                        <a:lnTo>
                          <a:pt x="1543" y="120"/>
                        </a:lnTo>
                        <a:lnTo>
                          <a:pt x="1363" y="66"/>
                        </a:lnTo>
                        <a:lnTo>
                          <a:pt x="1190" y="24"/>
                        </a:lnTo>
                        <a:lnTo>
                          <a:pt x="1028" y="6"/>
                        </a:lnTo>
                        <a:lnTo>
                          <a:pt x="867" y="0"/>
                        </a:lnTo>
                        <a:lnTo>
                          <a:pt x="717" y="12"/>
                        </a:lnTo>
                        <a:lnTo>
                          <a:pt x="580" y="42"/>
                        </a:lnTo>
                        <a:lnTo>
                          <a:pt x="448" y="90"/>
                        </a:lnTo>
                        <a:lnTo>
                          <a:pt x="335" y="162"/>
                        </a:lnTo>
                        <a:lnTo>
                          <a:pt x="233" y="246"/>
                        </a:lnTo>
                        <a:lnTo>
                          <a:pt x="179" y="306"/>
                        </a:lnTo>
                        <a:lnTo>
                          <a:pt x="132" y="378"/>
                        </a:lnTo>
                        <a:lnTo>
                          <a:pt x="90" y="450"/>
                        </a:lnTo>
                        <a:lnTo>
                          <a:pt x="60" y="528"/>
                        </a:lnTo>
                        <a:lnTo>
                          <a:pt x="36" y="612"/>
                        </a:lnTo>
                        <a:lnTo>
                          <a:pt x="12" y="701"/>
                        </a:lnTo>
                        <a:lnTo>
                          <a:pt x="6" y="797"/>
                        </a:lnTo>
                        <a:lnTo>
                          <a:pt x="0" y="893"/>
                        </a:lnTo>
                        <a:lnTo>
                          <a:pt x="6" y="1001"/>
                        </a:lnTo>
                        <a:lnTo>
                          <a:pt x="24" y="1115"/>
                        </a:lnTo>
                        <a:lnTo>
                          <a:pt x="42" y="1229"/>
                        </a:lnTo>
                        <a:lnTo>
                          <a:pt x="78" y="1343"/>
                        </a:lnTo>
                        <a:lnTo>
                          <a:pt x="114" y="1463"/>
                        </a:lnTo>
                        <a:lnTo>
                          <a:pt x="161" y="1583"/>
                        </a:lnTo>
                        <a:lnTo>
                          <a:pt x="215" y="1703"/>
                        </a:lnTo>
                        <a:lnTo>
                          <a:pt x="275" y="1822"/>
                        </a:lnTo>
                        <a:lnTo>
                          <a:pt x="341" y="1942"/>
                        </a:lnTo>
                        <a:lnTo>
                          <a:pt x="413" y="2062"/>
                        </a:lnTo>
                        <a:lnTo>
                          <a:pt x="496" y="2182"/>
                        </a:lnTo>
                        <a:lnTo>
                          <a:pt x="580" y="2302"/>
                        </a:lnTo>
                        <a:lnTo>
                          <a:pt x="676" y="2422"/>
                        </a:lnTo>
                        <a:lnTo>
                          <a:pt x="771" y="2536"/>
                        </a:lnTo>
                        <a:lnTo>
                          <a:pt x="987" y="2758"/>
                        </a:lnTo>
                        <a:lnTo>
                          <a:pt x="1184" y="2931"/>
                        </a:lnTo>
                        <a:lnTo>
                          <a:pt x="1387" y="3093"/>
                        </a:lnTo>
                        <a:lnTo>
                          <a:pt x="1596" y="3237"/>
                        </a:lnTo>
                        <a:lnTo>
                          <a:pt x="1800" y="3363"/>
                        </a:lnTo>
                        <a:lnTo>
                          <a:pt x="1806" y="3363"/>
                        </a:lnTo>
                        <a:lnTo>
                          <a:pt x="1596" y="3237"/>
                        </a:lnTo>
                        <a:lnTo>
                          <a:pt x="1393" y="3093"/>
                        </a:lnTo>
                        <a:lnTo>
                          <a:pt x="1190" y="2931"/>
                        </a:lnTo>
                        <a:lnTo>
                          <a:pt x="993" y="2758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064" name="Freeform 9">
                    <a:extLst>
                      <a:ext uri="{FF2B5EF4-FFF2-40B4-BE49-F238E27FC236}">
                        <a16:creationId xmlns:a16="http://schemas.microsoft.com/office/drawing/2014/main" id="{B2D0013A-67E1-480D-AAA1-0B420E719DBA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514" y="1091"/>
                    <a:ext cx="3538" cy="3225"/>
                  </a:xfrm>
                  <a:custGeom>
                    <a:avLst/>
                    <a:gdLst>
                      <a:gd name="T0" fmla="*/ 546 w 3527"/>
                      <a:gd name="T1" fmla="*/ 2146 h 3225"/>
                      <a:gd name="T2" fmla="*/ 321 w 3527"/>
                      <a:gd name="T3" fmla="*/ 1816 h 3225"/>
                      <a:gd name="T4" fmla="*/ 149 w 3527"/>
                      <a:gd name="T5" fmla="*/ 1481 h 3225"/>
                      <a:gd name="T6" fmla="*/ 41 w 3527"/>
                      <a:gd name="T7" fmla="*/ 1151 h 3225"/>
                      <a:gd name="T8" fmla="*/ 0 w 3527"/>
                      <a:gd name="T9" fmla="*/ 839 h 3225"/>
                      <a:gd name="T10" fmla="*/ 30 w 3527"/>
                      <a:gd name="T11" fmla="*/ 575 h 3225"/>
                      <a:gd name="T12" fmla="*/ 125 w 3527"/>
                      <a:gd name="T13" fmla="*/ 354 h 3225"/>
                      <a:gd name="T14" fmla="*/ 321 w 3527"/>
                      <a:gd name="T15" fmla="*/ 150 h 3225"/>
                      <a:gd name="T16" fmla="*/ 677 w 3527"/>
                      <a:gd name="T17" fmla="*/ 12 h 3225"/>
                      <a:gd name="T18" fmla="*/ 1124 w 3527"/>
                      <a:gd name="T19" fmla="*/ 24 h 3225"/>
                      <a:gd name="T20" fmla="*/ 1628 w 3527"/>
                      <a:gd name="T21" fmla="*/ 174 h 3225"/>
                      <a:gd name="T22" fmla="*/ 2144 w 3527"/>
                      <a:gd name="T23" fmla="*/ 456 h 3225"/>
                      <a:gd name="T24" fmla="*/ 2645 w 3527"/>
                      <a:gd name="T25" fmla="*/ 857 h 3225"/>
                      <a:gd name="T26" fmla="*/ 3113 w 3527"/>
                      <a:gd name="T27" fmla="*/ 1391 h 3225"/>
                      <a:gd name="T28" fmla="*/ 3316 w 3527"/>
                      <a:gd name="T29" fmla="*/ 1726 h 3225"/>
                      <a:gd name="T30" fmla="*/ 3470 w 3527"/>
                      <a:gd name="T31" fmla="*/ 2062 h 3225"/>
                      <a:gd name="T32" fmla="*/ 3553 w 3527"/>
                      <a:gd name="T33" fmla="*/ 2386 h 3225"/>
                      <a:gd name="T34" fmla="*/ 3565 w 3527"/>
                      <a:gd name="T35" fmla="*/ 2680 h 3225"/>
                      <a:gd name="T36" fmla="*/ 3518 w 3527"/>
                      <a:gd name="T37" fmla="*/ 2931 h 3225"/>
                      <a:gd name="T38" fmla="*/ 3403 w 3527"/>
                      <a:gd name="T39" fmla="*/ 3141 h 3225"/>
                      <a:gd name="T40" fmla="*/ 3322 w 3527"/>
                      <a:gd name="T41" fmla="*/ 3225 h 3225"/>
                      <a:gd name="T42" fmla="*/ 3352 w 3527"/>
                      <a:gd name="T43" fmla="*/ 3201 h 3225"/>
                      <a:gd name="T44" fmla="*/ 3488 w 3527"/>
                      <a:gd name="T45" fmla="*/ 3009 h 3225"/>
                      <a:gd name="T46" fmla="*/ 3559 w 3527"/>
                      <a:gd name="T47" fmla="*/ 2769 h 3225"/>
                      <a:gd name="T48" fmla="*/ 3565 w 3527"/>
                      <a:gd name="T49" fmla="*/ 2488 h 3225"/>
                      <a:gd name="T50" fmla="*/ 3506 w 3527"/>
                      <a:gd name="T51" fmla="*/ 2170 h 3225"/>
                      <a:gd name="T52" fmla="*/ 3376 w 3527"/>
                      <a:gd name="T53" fmla="*/ 1834 h 3225"/>
                      <a:gd name="T54" fmla="*/ 3185 w 3527"/>
                      <a:gd name="T55" fmla="*/ 1499 h 3225"/>
                      <a:gd name="T56" fmla="*/ 2852 w 3527"/>
                      <a:gd name="T57" fmla="*/ 1061 h 3225"/>
                      <a:gd name="T58" fmla="*/ 2312 w 3527"/>
                      <a:gd name="T59" fmla="*/ 575 h 3225"/>
                      <a:gd name="T60" fmla="*/ 1799 w 3527"/>
                      <a:gd name="T61" fmla="*/ 252 h 3225"/>
                      <a:gd name="T62" fmla="*/ 1289 w 3527"/>
                      <a:gd name="T63" fmla="*/ 60 h 3225"/>
                      <a:gd name="T64" fmla="*/ 819 w 3527"/>
                      <a:gd name="T65" fmla="*/ 0 h 3225"/>
                      <a:gd name="T66" fmla="*/ 422 w 3527"/>
                      <a:gd name="T67" fmla="*/ 84 h 3225"/>
                      <a:gd name="T68" fmla="*/ 171 w 3527"/>
                      <a:gd name="T69" fmla="*/ 288 h 3225"/>
                      <a:gd name="T70" fmla="*/ 53 w 3527"/>
                      <a:gd name="T71" fmla="*/ 498 h 3225"/>
                      <a:gd name="T72" fmla="*/ 0 w 3527"/>
                      <a:gd name="T73" fmla="*/ 749 h 3225"/>
                      <a:gd name="T74" fmla="*/ 18 w 3527"/>
                      <a:gd name="T75" fmla="*/ 1043 h 3225"/>
                      <a:gd name="T76" fmla="*/ 101 w 3527"/>
                      <a:gd name="T77" fmla="*/ 1373 h 3225"/>
                      <a:gd name="T78" fmla="*/ 255 w 3527"/>
                      <a:gd name="T79" fmla="*/ 1708 h 3225"/>
                      <a:gd name="T80" fmla="*/ 458 w 3527"/>
                      <a:gd name="T81" fmla="*/ 2038 h 3225"/>
                      <a:gd name="T82" fmla="*/ 926 w 3527"/>
                      <a:gd name="T83" fmla="*/ 2572 h 3225"/>
                      <a:gd name="T84" fmla="*/ 1271 w 3527"/>
                      <a:gd name="T85" fmla="*/ 2865 h 3225"/>
                      <a:gd name="T86" fmla="*/ 1628 w 3527"/>
                      <a:gd name="T87" fmla="*/ 3099 h 3225"/>
                      <a:gd name="T88" fmla="*/ 1877 w 3527"/>
                      <a:gd name="T89" fmla="*/ 3225 h 3225"/>
                      <a:gd name="T90" fmla="*/ 1514 w 3527"/>
                      <a:gd name="T91" fmla="*/ 3027 h 3225"/>
                      <a:gd name="T92" fmla="*/ 1158 w 3527"/>
                      <a:gd name="T93" fmla="*/ 2769 h 3225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</a:gdLst>
                    <a:ahLst/>
                    <a:cxnLst>
                      <a:cxn ang="T94">
                        <a:pos x="T0" y="T1"/>
                      </a:cxn>
                      <a:cxn ang="T95">
                        <a:pos x="T2" y="T3"/>
                      </a:cxn>
                      <a:cxn ang="T96">
                        <a:pos x="T4" y="T5"/>
                      </a:cxn>
                      <a:cxn ang="T97">
                        <a:pos x="T6" y="T7"/>
                      </a:cxn>
                      <a:cxn ang="T98">
                        <a:pos x="T8" y="T9"/>
                      </a:cxn>
                      <a:cxn ang="T99">
                        <a:pos x="T10" y="T11"/>
                      </a:cxn>
                      <a:cxn ang="T100">
                        <a:pos x="T12" y="T13"/>
                      </a:cxn>
                      <a:cxn ang="T101">
                        <a:pos x="T14" y="T15"/>
                      </a:cxn>
                      <a:cxn ang="T102">
                        <a:pos x="T16" y="T17"/>
                      </a:cxn>
                      <a:cxn ang="T103">
                        <a:pos x="T18" y="T19"/>
                      </a:cxn>
                      <a:cxn ang="T104">
                        <a:pos x="T20" y="T21"/>
                      </a:cxn>
                      <a:cxn ang="T105">
                        <a:pos x="T22" y="T23"/>
                      </a:cxn>
                      <a:cxn ang="T106">
                        <a:pos x="T24" y="T25"/>
                      </a:cxn>
                      <a:cxn ang="T107">
                        <a:pos x="T26" y="T27"/>
                      </a:cxn>
                      <a:cxn ang="T108">
                        <a:pos x="T28" y="T29"/>
                      </a:cxn>
                      <a:cxn ang="T109">
                        <a:pos x="T30" y="T31"/>
                      </a:cxn>
                      <a:cxn ang="T110">
                        <a:pos x="T32" y="T33"/>
                      </a:cxn>
                      <a:cxn ang="T111">
                        <a:pos x="T34" y="T35"/>
                      </a:cxn>
                      <a:cxn ang="T112">
                        <a:pos x="T36" y="T37"/>
                      </a:cxn>
                      <a:cxn ang="T113">
                        <a:pos x="T38" y="T39"/>
                      </a:cxn>
                      <a:cxn ang="T114">
                        <a:pos x="T40" y="T41"/>
                      </a:cxn>
                      <a:cxn ang="T115">
                        <a:pos x="T42" y="T43"/>
                      </a:cxn>
                      <a:cxn ang="T116">
                        <a:pos x="T44" y="T45"/>
                      </a:cxn>
                      <a:cxn ang="T117">
                        <a:pos x="T46" y="T47"/>
                      </a:cxn>
                      <a:cxn ang="T118">
                        <a:pos x="T48" y="T49"/>
                      </a:cxn>
                      <a:cxn ang="T119">
                        <a:pos x="T50" y="T51"/>
                      </a:cxn>
                      <a:cxn ang="T120">
                        <a:pos x="T52" y="T53"/>
                      </a:cxn>
                      <a:cxn ang="T121">
                        <a:pos x="T54" y="T55"/>
                      </a:cxn>
                      <a:cxn ang="T122">
                        <a:pos x="T56" y="T57"/>
                      </a:cxn>
                      <a:cxn ang="T123">
                        <a:pos x="T58" y="T59"/>
                      </a:cxn>
                      <a:cxn ang="T124">
                        <a:pos x="T60" y="T61"/>
                      </a:cxn>
                      <a:cxn ang="T125">
                        <a:pos x="T62" y="T63"/>
                      </a:cxn>
                      <a:cxn ang="T126">
                        <a:pos x="T64" y="T65"/>
                      </a:cxn>
                      <a:cxn ang="T127">
                        <a:pos x="T66" y="T67"/>
                      </a:cxn>
                      <a:cxn ang="T128">
                        <a:pos x="T68" y="T69"/>
                      </a:cxn>
                      <a:cxn ang="T129">
                        <a:pos x="T70" y="T71"/>
                      </a:cxn>
                      <a:cxn ang="T130">
                        <a:pos x="T72" y="T73"/>
                      </a:cxn>
                      <a:cxn ang="T131">
                        <a:pos x="T74" y="T75"/>
                      </a:cxn>
                      <a:cxn ang="T132">
                        <a:pos x="T76" y="T77"/>
                      </a:cxn>
                      <a:cxn ang="T133">
                        <a:pos x="T78" y="T79"/>
                      </a:cxn>
                      <a:cxn ang="T134">
                        <a:pos x="T80" y="T81"/>
                      </a:cxn>
                      <a:cxn ang="T135">
                        <a:pos x="T82" y="T83"/>
                      </a:cxn>
                      <a:cxn ang="T136">
                        <a:pos x="T84" y="T85"/>
                      </a:cxn>
                      <a:cxn ang="T137">
                        <a:pos x="T86" y="T87"/>
                      </a:cxn>
                      <a:cxn ang="T138">
                        <a:pos x="T88" y="T89"/>
                      </a:cxn>
                      <a:cxn ang="T139">
                        <a:pos x="T90" y="T91"/>
                      </a:cxn>
                      <a:cxn ang="T140">
                        <a:pos x="T92" y="T93"/>
                      </a:cxn>
                    </a:cxnLst>
                    <a:rect l="0" t="0" r="r" b="b"/>
                    <a:pathLst>
                      <a:path w="3527" h="3225">
                        <a:moveTo>
                          <a:pt x="914" y="2572"/>
                        </a:moveTo>
                        <a:lnTo>
                          <a:pt x="717" y="2362"/>
                        </a:lnTo>
                        <a:lnTo>
                          <a:pt x="538" y="2146"/>
                        </a:lnTo>
                        <a:lnTo>
                          <a:pt x="460" y="2038"/>
                        </a:lnTo>
                        <a:lnTo>
                          <a:pt x="382" y="1930"/>
                        </a:lnTo>
                        <a:lnTo>
                          <a:pt x="317" y="1816"/>
                        </a:lnTo>
                        <a:lnTo>
                          <a:pt x="251" y="1702"/>
                        </a:lnTo>
                        <a:lnTo>
                          <a:pt x="197" y="1589"/>
                        </a:lnTo>
                        <a:lnTo>
                          <a:pt x="149" y="1481"/>
                        </a:lnTo>
                        <a:lnTo>
                          <a:pt x="107" y="1367"/>
                        </a:lnTo>
                        <a:lnTo>
                          <a:pt x="71" y="1259"/>
                        </a:lnTo>
                        <a:lnTo>
                          <a:pt x="41" y="1151"/>
                        </a:lnTo>
                        <a:lnTo>
                          <a:pt x="18" y="1043"/>
                        </a:lnTo>
                        <a:lnTo>
                          <a:pt x="6" y="941"/>
                        </a:lnTo>
                        <a:lnTo>
                          <a:pt x="0" y="839"/>
                        </a:lnTo>
                        <a:lnTo>
                          <a:pt x="6" y="749"/>
                        </a:lnTo>
                        <a:lnTo>
                          <a:pt x="12" y="659"/>
                        </a:lnTo>
                        <a:lnTo>
                          <a:pt x="30" y="575"/>
                        </a:lnTo>
                        <a:lnTo>
                          <a:pt x="59" y="498"/>
                        </a:lnTo>
                        <a:lnTo>
                          <a:pt x="89" y="420"/>
                        </a:lnTo>
                        <a:lnTo>
                          <a:pt x="125" y="354"/>
                        </a:lnTo>
                        <a:lnTo>
                          <a:pt x="173" y="288"/>
                        </a:lnTo>
                        <a:lnTo>
                          <a:pt x="221" y="228"/>
                        </a:lnTo>
                        <a:lnTo>
                          <a:pt x="317" y="150"/>
                        </a:lnTo>
                        <a:lnTo>
                          <a:pt x="424" y="90"/>
                        </a:lnTo>
                        <a:lnTo>
                          <a:pt x="544" y="42"/>
                        </a:lnTo>
                        <a:lnTo>
                          <a:pt x="669" y="12"/>
                        </a:lnTo>
                        <a:lnTo>
                          <a:pt x="813" y="0"/>
                        </a:lnTo>
                        <a:lnTo>
                          <a:pt x="956" y="6"/>
                        </a:lnTo>
                        <a:lnTo>
                          <a:pt x="1112" y="24"/>
                        </a:lnTo>
                        <a:lnTo>
                          <a:pt x="1273" y="60"/>
                        </a:lnTo>
                        <a:lnTo>
                          <a:pt x="1441" y="114"/>
                        </a:lnTo>
                        <a:lnTo>
                          <a:pt x="1608" y="174"/>
                        </a:lnTo>
                        <a:lnTo>
                          <a:pt x="1775" y="258"/>
                        </a:lnTo>
                        <a:lnTo>
                          <a:pt x="1949" y="348"/>
                        </a:lnTo>
                        <a:lnTo>
                          <a:pt x="2116" y="456"/>
                        </a:lnTo>
                        <a:lnTo>
                          <a:pt x="2284" y="575"/>
                        </a:lnTo>
                        <a:lnTo>
                          <a:pt x="2451" y="713"/>
                        </a:lnTo>
                        <a:lnTo>
                          <a:pt x="2613" y="857"/>
                        </a:lnTo>
                        <a:lnTo>
                          <a:pt x="2810" y="1067"/>
                        </a:lnTo>
                        <a:lnTo>
                          <a:pt x="2989" y="1283"/>
                        </a:lnTo>
                        <a:lnTo>
                          <a:pt x="3073" y="1391"/>
                        </a:lnTo>
                        <a:lnTo>
                          <a:pt x="3145" y="1505"/>
                        </a:lnTo>
                        <a:lnTo>
                          <a:pt x="3216" y="1612"/>
                        </a:lnTo>
                        <a:lnTo>
                          <a:pt x="3276" y="1726"/>
                        </a:lnTo>
                        <a:lnTo>
                          <a:pt x="3330" y="1840"/>
                        </a:lnTo>
                        <a:lnTo>
                          <a:pt x="3384" y="1948"/>
                        </a:lnTo>
                        <a:lnTo>
                          <a:pt x="3426" y="2062"/>
                        </a:lnTo>
                        <a:lnTo>
                          <a:pt x="3462" y="2170"/>
                        </a:lnTo>
                        <a:lnTo>
                          <a:pt x="3491" y="2278"/>
                        </a:lnTo>
                        <a:lnTo>
                          <a:pt x="3509" y="2386"/>
                        </a:lnTo>
                        <a:lnTo>
                          <a:pt x="3521" y="2488"/>
                        </a:lnTo>
                        <a:lnTo>
                          <a:pt x="3527" y="2590"/>
                        </a:lnTo>
                        <a:lnTo>
                          <a:pt x="3521" y="2680"/>
                        </a:lnTo>
                        <a:lnTo>
                          <a:pt x="3515" y="2769"/>
                        </a:lnTo>
                        <a:lnTo>
                          <a:pt x="3497" y="2853"/>
                        </a:lnTo>
                        <a:lnTo>
                          <a:pt x="3474" y="2931"/>
                        </a:lnTo>
                        <a:lnTo>
                          <a:pt x="3438" y="3009"/>
                        </a:lnTo>
                        <a:lnTo>
                          <a:pt x="3402" y="3075"/>
                        </a:lnTo>
                        <a:lnTo>
                          <a:pt x="3360" y="3141"/>
                        </a:lnTo>
                        <a:lnTo>
                          <a:pt x="3306" y="3201"/>
                        </a:lnTo>
                        <a:lnTo>
                          <a:pt x="3294" y="3213"/>
                        </a:lnTo>
                        <a:lnTo>
                          <a:pt x="3282" y="3225"/>
                        </a:lnTo>
                        <a:lnTo>
                          <a:pt x="3288" y="3225"/>
                        </a:lnTo>
                        <a:lnTo>
                          <a:pt x="3300" y="3213"/>
                        </a:lnTo>
                        <a:lnTo>
                          <a:pt x="3312" y="3201"/>
                        </a:lnTo>
                        <a:lnTo>
                          <a:pt x="3366" y="3141"/>
                        </a:lnTo>
                        <a:lnTo>
                          <a:pt x="3408" y="3075"/>
                        </a:lnTo>
                        <a:lnTo>
                          <a:pt x="3444" y="3009"/>
                        </a:lnTo>
                        <a:lnTo>
                          <a:pt x="3474" y="2931"/>
                        </a:lnTo>
                        <a:lnTo>
                          <a:pt x="3497" y="2853"/>
                        </a:lnTo>
                        <a:lnTo>
                          <a:pt x="3515" y="2769"/>
                        </a:lnTo>
                        <a:lnTo>
                          <a:pt x="3527" y="2680"/>
                        </a:lnTo>
                        <a:lnTo>
                          <a:pt x="3527" y="2590"/>
                        </a:lnTo>
                        <a:lnTo>
                          <a:pt x="3521" y="2488"/>
                        </a:lnTo>
                        <a:lnTo>
                          <a:pt x="3509" y="2386"/>
                        </a:lnTo>
                        <a:lnTo>
                          <a:pt x="3491" y="2278"/>
                        </a:lnTo>
                        <a:lnTo>
                          <a:pt x="3462" y="2170"/>
                        </a:lnTo>
                        <a:lnTo>
                          <a:pt x="3426" y="2056"/>
                        </a:lnTo>
                        <a:lnTo>
                          <a:pt x="3384" y="1948"/>
                        </a:lnTo>
                        <a:lnTo>
                          <a:pt x="3336" y="1834"/>
                        </a:lnTo>
                        <a:lnTo>
                          <a:pt x="3276" y="1726"/>
                        </a:lnTo>
                        <a:lnTo>
                          <a:pt x="3216" y="1612"/>
                        </a:lnTo>
                        <a:lnTo>
                          <a:pt x="3145" y="1499"/>
                        </a:lnTo>
                        <a:lnTo>
                          <a:pt x="3073" y="1391"/>
                        </a:lnTo>
                        <a:lnTo>
                          <a:pt x="2989" y="1277"/>
                        </a:lnTo>
                        <a:lnTo>
                          <a:pt x="2816" y="1061"/>
                        </a:lnTo>
                        <a:lnTo>
                          <a:pt x="2613" y="857"/>
                        </a:lnTo>
                        <a:lnTo>
                          <a:pt x="2451" y="707"/>
                        </a:lnTo>
                        <a:lnTo>
                          <a:pt x="2284" y="575"/>
                        </a:lnTo>
                        <a:lnTo>
                          <a:pt x="2116" y="456"/>
                        </a:lnTo>
                        <a:lnTo>
                          <a:pt x="1949" y="348"/>
                        </a:lnTo>
                        <a:lnTo>
                          <a:pt x="1775" y="252"/>
                        </a:lnTo>
                        <a:lnTo>
                          <a:pt x="1608" y="174"/>
                        </a:lnTo>
                        <a:lnTo>
                          <a:pt x="1435" y="108"/>
                        </a:lnTo>
                        <a:lnTo>
                          <a:pt x="1273" y="60"/>
                        </a:lnTo>
                        <a:lnTo>
                          <a:pt x="1112" y="24"/>
                        </a:lnTo>
                        <a:lnTo>
                          <a:pt x="956" y="0"/>
                        </a:lnTo>
                        <a:lnTo>
                          <a:pt x="807" y="0"/>
                        </a:lnTo>
                        <a:lnTo>
                          <a:pt x="669" y="12"/>
                        </a:lnTo>
                        <a:lnTo>
                          <a:pt x="538" y="42"/>
                        </a:lnTo>
                        <a:lnTo>
                          <a:pt x="418" y="84"/>
                        </a:lnTo>
                        <a:lnTo>
                          <a:pt x="311" y="150"/>
                        </a:lnTo>
                        <a:lnTo>
                          <a:pt x="215" y="228"/>
                        </a:lnTo>
                        <a:lnTo>
                          <a:pt x="167" y="288"/>
                        </a:lnTo>
                        <a:lnTo>
                          <a:pt x="119" y="354"/>
                        </a:lnTo>
                        <a:lnTo>
                          <a:pt x="83" y="420"/>
                        </a:lnTo>
                        <a:lnTo>
                          <a:pt x="53" y="498"/>
                        </a:lnTo>
                        <a:lnTo>
                          <a:pt x="30" y="575"/>
                        </a:lnTo>
                        <a:lnTo>
                          <a:pt x="12" y="659"/>
                        </a:lnTo>
                        <a:lnTo>
                          <a:pt x="0" y="749"/>
                        </a:lnTo>
                        <a:lnTo>
                          <a:pt x="0" y="839"/>
                        </a:lnTo>
                        <a:lnTo>
                          <a:pt x="6" y="941"/>
                        </a:lnTo>
                        <a:lnTo>
                          <a:pt x="18" y="1043"/>
                        </a:lnTo>
                        <a:lnTo>
                          <a:pt x="35" y="1151"/>
                        </a:lnTo>
                        <a:lnTo>
                          <a:pt x="65" y="1259"/>
                        </a:lnTo>
                        <a:lnTo>
                          <a:pt x="101" y="1373"/>
                        </a:lnTo>
                        <a:lnTo>
                          <a:pt x="143" y="1481"/>
                        </a:lnTo>
                        <a:lnTo>
                          <a:pt x="191" y="1595"/>
                        </a:lnTo>
                        <a:lnTo>
                          <a:pt x="251" y="1708"/>
                        </a:lnTo>
                        <a:lnTo>
                          <a:pt x="311" y="1816"/>
                        </a:lnTo>
                        <a:lnTo>
                          <a:pt x="382" y="1930"/>
                        </a:lnTo>
                        <a:lnTo>
                          <a:pt x="454" y="2038"/>
                        </a:lnTo>
                        <a:lnTo>
                          <a:pt x="538" y="2152"/>
                        </a:lnTo>
                        <a:lnTo>
                          <a:pt x="717" y="2368"/>
                        </a:lnTo>
                        <a:lnTo>
                          <a:pt x="914" y="2572"/>
                        </a:lnTo>
                        <a:lnTo>
                          <a:pt x="1028" y="2674"/>
                        </a:lnTo>
                        <a:lnTo>
                          <a:pt x="1142" y="2775"/>
                        </a:lnTo>
                        <a:lnTo>
                          <a:pt x="1255" y="2865"/>
                        </a:lnTo>
                        <a:lnTo>
                          <a:pt x="1369" y="2949"/>
                        </a:lnTo>
                        <a:lnTo>
                          <a:pt x="1488" y="3027"/>
                        </a:lnTo>
                        <a:lnTo>
                          <a:pt x="1608" y="3099"/>
                        </a:lnTo>
                        <a:lnTo>
                          <a:pt x="1722" y="3165"/>
                        </a:lnTo>
                        <a:lnTo>
                          <a:pt x="1841" y="3225"/>
                        </a:lnTo>
                        <a:lnTo>
                          <a:pt x="1853" y="3225"/>
                        </a:lnTo>
                        <a:lnTo>
                          <a:pt x="1734" y="3165"/>
                        </a:lnTo>
                        <a:lnTo>
                          <a:pt x="1614" y="3099"/>
                        </a:lnTo>
                        <a:lnTo>
                          <a:pt x="1494" y="3027"/>
                        </a:lnTo>
                        <a:lnTo>
                          <a:pt x="1375" y="2949"/>
                        </a:lnTo>
                        <a:lnTo>
                          <a:pt x="1261" y="2865"/>
                        </a:lnTo>
                        <a:lnTo>
                          <a:pt x="1142" y="2769"/>
                        </a:lnTo>
                        <a:lnTo>
                          <a:pt x="914" y="2572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grpSp>
                <p:nvGrpSpPr>
                  <p:cNvPr id="1065" name="Group 10">
                    <a:extLst>
                      <a:ext uri="{FF2B5EF4-FFF2-40B4-BE49-F238E27FC236}">
                        <a16:creationId xmlns:a16="http://schemas.microsoft.com/office/drawing/2014/main" id="{78917C63-4FB4-4726-A351-0BE18295EF42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522"/>
                    <a:ext cx="4751" cy="3794"/>
                    <a:chOff x="0" y="522"/>
                    <a:chExt cx="4751" cy="3794"/>
                  </a:xfrm>
                </p:grpSpPr>
                <p:sp>
                  <p:nvSpPr>
                    <p:cNvPr id="1066" name="Freeform 11">
                      <a:extLst>
                        <a:ext uri="{FF2B5EF4-FFF2-40B4-BE49-F238E27FC236}">
                          <a16:creationId xmlns:a16="http://schemas.microsoft.com/office/drawing/2014/main" id="{BF09DF4B-445D-4694-82D3-D30249A75928}"/>
                        </a:ext>
                      </a:extLst>
                    </p:cNvPr>
                    <p:cNvSpPr>
                      <a:spLocks/>
                    </p:cNvSpPr>
                    <p:nvPr userDrawn="1"/>
                  </p:nvSpPr>
                  <p:spPr bwMode="hidden">
                    <a:xfrm>
                      <a:off x="400" y="522"/>
                      <a:ext cx="4264" cy="3794"/>
                    </a:xfrm>
                    <a:custGeom>
                      <a:avLst/>
                      <a:gdLst>
                        <a:gd name="T0" fmla="*/ 4297 w 4251"/>
                        <a:gd name="T1" fmla="*/ 3237 h 3794"/>
                        <a:gd name="T2" fmla="*/ 4255 w 4251"/>
                        <a:gd name="T3" fmla="*/ 2961 h 3794"/>
                        <a:gd name="T4" fmla="*/ 4172 w 4251"/>
                        <a:gd name="T5" fmla="*/ 2679 h 3794"/>
                        <a:gd name="T6" fmla="*/ 4048 w 4251"/>
                        <a:gd name="T7" fmla="*/ 2391 h 3794"/>
                        <a:gd name="T8" fmla="*/ 3893 w 4251"/>
                        <a:gd name="T9" fmla="*/ 2098 h 3794"/>
                        <a:gd name="T10" fmla="*/ 3703 w 4251"/>
                        <a:gd name="T11" fmla="*/ 1810 h 3794"/>
                        <a:gd name="T12" fmla="*/ 3482 w 4251"/>
                        <a:gd name="T13" fmla="*/ 1528 h 3794"/>
                        <a:gd name="T14" fmla="*/ 3233 w 4251"/>
                        <a:gd name="T15" fmla="*/ 1252 h 3794"/>
                        <a:gd name="T16" fmla="*/ 2894 w 4251"/>
                        <a:gd name="T17" fmla="*/ 935 h 3794"/>
                        <a:gd name="T18" fmla="*/ 2463 w 4251"/>
                        <a:gd name="T19" fmla="*/ 605 h 3794"/>
                        <a:gd name="T20" fmla="*/ 2015 w 4251"/>
                        <a:gd name="T21" fmla="*/ 341 h 3794"/>
                        <a:gd name="T22" fmla="*/ 1569 w 4251"/>
                        <a:gd name="T23" fmla="*/ 143 h 3794"/>
                        <a:gd name="T24" fmla="*/ 1136 w 4251"/>
                        <a:gd name="T25" fmla="*/ 35 h 3794"/>
                        <a:gd name="T26" fmla="*/ 749 w 4251"/>
                        <a:gd name="T27" fmla="*/ 0 h 3794"/>
                        <a:gd name="T28" fmla="*/ 405 w 4251"/>
                        <a:gd name="T29" fmla="*/ 47 h 3794"/>
                        <a:gd name="T30" fmla="*/ 120 w 4251"/>
                        <a:gd name="T31" fmla="*/ 173 h 3794"/>
                        <a:gd name="T32" fmla="*/ 0 w 4251"/>
                        <a:gd name="T33" fmla="*/ 269 h 3794"/>
                        <a:gd name="T34" fmla="*/ 267 w 4251"/>
                        <a:gd name="T35" fmla="*/ 101 h 3794"/>
                        <a:gd name="T36" fmla="*/ 594 w 4251"/>
                        <a:gd name="T37" fmla="*/ 18 h 3794"/>
                        <a:gd name="T38" fmla="*/ 969 w 4251"/>
                        <a:gd name="T39" fmla="*/ 18 h 3794"/>
                        <a:gd name="T40" fmla="*/ 1373 w 4251"/>
                        <a:gd name="T41" fmla="*/ 95 h 3794"/>
                        <a:gd name="T42" fmla="*/ 1802 w 4251"/>
                        <a:gd name="T43" fmla="*/ 245 h 3794"/>
                        <a:gd name="T44" fmla="*/ 2240 w 4251"/>
                        <a:gd name="T45" fmla="*/ 467 h 3794"/>
                        <a:gd name="T46" fmla="*/ 2675 w 4251"/>
                        <a:gd name="T47" fmla="*/ 761 h 3794"/>
                        <a:gd name="T48" fmla="*/ 3097 w 4251"/>
                        <a:gd name="T49" fmla="*/ 1120 h 3794"/>
                        <a:gd name="T50" fmla="*/ 3358 w 4251"/>
                        <a:gd name="T51" fmla="*/ 1390 h 3794"/>
                        <a:gd name="T52" fmla="*/ 3596 w 4251"/>
                        <a:gd name="T53" fmla="*/ 1666 h 3794"/>
                        <a:gd name="T54" fmla="*/ 3802 w 4251"/>
                        <a:gd name="T55" fmla="*/ 1954 h 3794"/>
                        <a:gd name="T56" fmla="*/ 3970 w 4251"/>
                        <a:gd name="T57" fmla="*/ 2247 h 3794"/>
                        <a:gd name="T58" fmla="*/ 4109 w 4251"/>
                        <a:gd name="T59" fmla="*/ 2535 h 3794"/>
                        <a:gd name="T60" fmla="*/ 4214 w 4251"/>
                        <a:gd name="T61" fmla="*/ 2823 h 3794"/>
                        <a:gd name="T62" fmla="*/ 4273 w 4251"/>
                        <a:gd name="T63" fmla="*/ 3105 h 3794"/>
                        <a:gd name="T64" fmla="*/ 4297 w 4251"/>
                        <a:gd name="T65" fmla="*/ 3368 h 3794"/>
                        <a:gd name="T66" fmla="*/ 4285 w 4251"/>
                        <a:gd name="T67" fmla="*/ 3590 h 3794"/>
                        <a:gd name="T68" fmla="*/ 4237 w 4251"/>
                        <a:gd name="T69" fmla="*/ 3794 h 3794"/>
                        <a:gd name="T70" fmla="*/ 4267 w 4251"/>
                        <a:gd name="T71" fmla="*/ 3692 h 3794"/>
                        <a:gd name="T72" fmla="*/ 4297 w 4251"/>
                        <a:gd name="T73" fmla="*/ 3482 h 3794"/>
                        <a:gd name="T74" fmla="*/ 4303 w 4251"/>
                        <a:gd name="T75" fmla="*/ 3368 h 3794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</a:gdLst>
                      <a:ahLst/>
                      <a:cxnLst>
                        <a:cxn ang="T76">
                          <a:pos x="T0" y="T1"/>
                        </a:cxn>
                        <a:cxn ang="T77">
                          <a:pos x="T2" y="T3"/>
                        </a:cxn>
                        <a:cxn ang="T78">
                          <a:pos x="T4" y="T5"/>
                        </a:cxn>
                        <a:cxn ang="T79">
                          <a:pos x="T6" y="T7"/>
                        </a:cxn>
                        <a:cxn ang="T80">
                          <a:pos x="T8" y="T9"/>
                        </a:cxn>
                        <a:cxn ang="T81">
                          <a:pos x="T10" y="T11"/>
                        </a:cxn>
                        <a:cxn ang="T82">
                          <a:pos x="T12" y="T13"/>
                        </a:cxn>
                        <a:cxn ang="T83">
                          <a:pos x="T14" y="T15"/>
                        </a:cxn>
                        <a:cxn ang="T84">
                          <a:pos x="T16" y="T17"/>
                        </a:cxn>
                        <a:cxn ang="T85">
                          <a:pos x="T18" y="T19"/>
                        </a:cxn>
                        <a:cxn ang="T86">
                          <a:pos x="T20" y="T21"/>
                        </a:cxn>
                        <a:cxn ang="T87">
                          <a:pos x="T22" y="T23"/>
                        </a:cxn>
                        <a:cxn ang="T88">
                          <a:pos x="T24" y="T25"/>
                        </a:cxn>
                        <a:cxn ang="T89">
                          <a:pos x="T26" y="T27"/>
                        </a:cxn>
                        <a:cxn ang="T90">
                          <a:pos x="T28" y="T29"/>
                        </a:cxn>
                        <a:cxn ang="T91">
                          <a:pos x="T30" y="T31"/>
                        </a:cxn>
                        <a:cxn ang="T92">
                          <a:pos x="T32" y="T33"/>
                        </a:cxn>
                        <a:cxn ang="T93">
                          <a:pos x="T34" y="T35"/>
                        </a:cxn>
                        <a:cxn ang="T94">
                          <a:pos x="T36" y="T37"/>
                        </a:cxn>
                        <a:cxn ang="T95">
                          <a:pos x="T38" y="T39"/>
                        </a:cxn>
                        <a:cxn ang="T96">
                          <a:pos x="T40" y="T41"/>
                        </a:cxn>
                        <a:cxn ang="T97">
                          <a:pos x="T42" y="T43"/>
                        </a:cxn>
                        <a:cxn ang="T98">
                          <a:pos x="T44" y="T45"/>
                        </a:cxn>
                        <a:cxn ang="T99">
                          <a:pos x="T46" y="T47"/>
                        </a:cxn>
                        <a:cxn ang="T100">
                          <a:pos x="T48" y="T49"/>
                        </a:cxn>
                        <a:cxn ang="T101">
                          <a:pos x="T50" y="T51"/>
                        </a:cxn>
                        <a:cxn ang="T102">
                          <a:pos x="T52" y="T53"/>
                        </a:cxn>
                        <a:cxn ang="T103">
                          <a:pos x="T54" y="T55"/>
                        </a:cxn>
                        <a:cxn ang="T104">
                          <a:pos x="T56" y="T57"/>
                        </a:cxn>
                        <a:cxn ang="T105">
                          <a:pos x="T58" y="T59"/>
                        </a:cxn>
                        <a:cxn ang="T106">
                          <a:pos x="T60" y="T61"/>
                        </a:cxn>
                        <a:cxn ang="T107">
                          <a:pos x="T62" y="T63"/>
                        </a:cxn>
                        <a:cxn ang="T108">
                          <a:pos x="T64" y="T65"/>
                        </a:cxn>
                        <a:cxn ang="T109">
                          <a:pos x="T66" y="T67"/>
                        </a:cxn>
                        <a:cxn ang="T110">
                          <a:pos x="T68" y="T69"/>
                        </a:cxn>
                        <a:cxn ang="T111">
                          <a:pos x="T70" y="T71"/>
                        </a:cxn>
                        <a:cxn ang="T112">
                          <a:pos x="T72" y="T73"/>
                        </a:cxn>
                        <a:cxn ang="T113">
                          <a:pos x="T74" y="T75"/>
                        </a:cxn>
                      </a:cxnLst>
                      <a:rect l="0" t="0" r="r" b="b"/>
                      <a:pathLst>
                        <a:path w="4251" h="3794">
                          <a:moveTo>
                            <a:pt x="4251" y="3368"/>
                          </a:moveTo>
                          <a:lnTo>
                            <a:pt x="4245" y="3237"/>
                          </a:lnTo>
                          <a:lnTo>
                            <a:pt x="4227" y="3099"/>
                          </a:lnTo>
                          <a:lnTo>
                            <a:pt x="4203" y="2961"/>
                          </a:lnTo>
                          <a:lnTo>
                            <a:pt x="4167" y="2823"/>
                          </a:lnTo>
                          <a:lnTo>
                            <a:pt x="4120" y="2679"/>
                          </a:lnTo>
                          <a:lnTo>
                            <a:pt x="4066" y="2535"/>
                          </a:lnTo>
                          <a:lnTo>
                            <a:pt x="4000" y="2391"/>
                          </a:lnTo>
                          <a:lnTo>
                            <a:pt x="3928" y="2247"/>
                          </a:lnTo>
                          <a:lnTo>
                            <a:pt x="3845" y="2098"/>
                          </a:lnTo>
                          <a:lnTo>
                            <a:pt x="3755" y="1954"/>
                          </a:lnTo>
                          <a:lnTo>
                            <a:pt x="3659" y="1810"/>
                          </a:lnTo>
                          <a:lnTo>
                            <a:pt x="3552" y="1666"/>
                          </a:lnTo>
                          <a:lnTo>
                            <a:pt x="3438" y="1528"/>
                          </a:lnTo>
                          <a:lnTo>
                            <a:pt x="3318" y="1390"/>
                          </a:lnTo>
                          <a:lnTo>
                            <a:pt x="3193" y="1252"/>
                          </a:lnTo>
                          <a:lnTo>
                            <a:pt x="3061" y="1120"/>
                          </a:lnTo>
                          <a:lnTo>
                            <a:pt x="2858" y="935"/>
                          </a:lnTo>
                          <a:lnTo>
                            <a:pt x="2649" y="761"/>
                          </a:lnTo>
                          <a:lnTo>
                            <a:pt x="2434" y="605"/>
                          </a:lnTo>
                          <a:lnTo>
                            <a:pt x="2212" y="467"/>
                          </a:lnTo>
                          <a:lnTo>
                            <a:pt x="1991" y="341"/>
                          </a:lnTo>
                          <a:lnTo>
                            <a:pt x="1770" y="233"/>
                          </a:lnTo>
                          <a:lnTo>
                            <a:pt x="1549" y="143"/>
                          </a:lnTo>
                          <a:lnTo>
                            <a:pt x="1327" y="77"/>
                          </a:lnTo>
                          <a:lnTo>
                            <a:pt x="1124" y="35"/>
                          </a:lnTo>
                          <a:lnTo>
                            <a:pt x="927" y="6"/>
                          </a:lnTo>
                          <a:lnTo>
                            <a:pt x="741" y="0"/>
                          </a:lnTo>
                          <a:lnTo>
                            <a:pt x="568" y="18"/>
                          </a:lnTo>
                          <a:lnTo>
                            <a:pt x="401" y="47"/>
                          </a:lnTo>
                          <a:lnTo>
                            <a:pt x="257" y="101"/>
                          </a:lnTo>
                          <a:lnTo>
                            <a:pt x="120" y="173"/>
                          </a:lnTo>
                          <a:lnTo>
                            <a:pt x="0" y="263"/>
                          </a:lnTo>
                          <a:lnTo>
                            <a:pt x="0" y="269"/>
                          </a:lnTo>
                          <a:lnTo>
                            <a:pt x="126" y="173"/>
                          </a:lnTo>
                          <a:lnTo>
                            <a:pt x="263" y="101"/>
                          </a:lnTo>
                          <a:lnTo>
                            <a:pt x="419" y="47"/>
                          </a:lnTo>
                          <a:lnTo>
                            <a:pt x="586" y="18"/>
                          </a:lnTo>
                          <a:lnTo>
                            <a:pt x="765" y="6"/>
                          </a:lnTo>
                          <a:lnTo>
                            <a:pt x="957" y="18"/>
                          </a:lnTo>
                          <a:lnTo>
                            <a:pt x="1154" y="47"/>
                          </a:lnTo>
                          <a:lnTo>
                            <a:pt x="1357" y="95"/>
                          </a:lnTo>
                          <a:lnTo>
                            <a:pt x="1567" y="161"/>
                          </a:lnTo>
                          <a:lnTo>
                            <a:pt x="1782" y="245"/>
                          </a:lnTo>
                          <a:lnTo>
                            <a:pt x="1997" y="347"/>
                          </a:lnTo>
                          <a:lnTo>
                            <a:pt x="2212" y="467"/>
                          </a:lnTo>
                          <a:lnTo>
                            <a:pt x="2428" y="605"/>
                          </a:lnTo>
                          <a:lnTo>
                            <a:pt x="2643" y="761"/>
                          </a:lnTo>
                          <a:lnTo>
                            <a:pt x="2858" y="935"/>
                          </a:lnTo>
                          <a:lnTo>
                            <a:pt x="3061" y="1120"/>
                          </a:lnTo>
                          <a:lnTo>
                            <a:pt x="3193" y="1252"/>
                          </a:lnTo>
                          <a:lnTo>
                            <a:pt x="3318" y="1390"/>
                          </a:lnTo>
                          <a:lnTo>
                            <a:pt x="3438" y="1528"/>
                          </a:lnTo>
                          <a:lnTo>
                            <a:pt x="3552" y="1666"/>
                          </a:lnTo>
                          <a:lnTo>
                            <a:pt x="3653" y="1810"/>
                          </a:lnTo>
                          <a:lnTo>
                            <a:pt x="3755" y="1954"/>
                          </a:lnTo>
                          <a:lnTo>
                            <a:pt x="3839" y="2104"/>
                          </a:lnTo>
                          <a:lnTo>
                            <a:pt x="3922" y="2247"/>
                          </a:lnTo>
                          <a:lnTo>
                            <a:pt x="3994" y="2391"/>
                          </a:lnTo>
                          <a:lnTo>
                            <a:pt x="4060" y="2535"/>
                          </a:lnTo>
                          <a:lnTo>
                            <a:pt x="4114" y="2679"/>
                          </a:lnTo>
                          <a:lnTo>
                            <a:pt x="4162" y="2823"/>
                          </a:lnTo>
                          <a:lnTo>
                            <a:pt x="4197" y="2967"/>
                          </a:lnTo>
                          <a:lnTo>
                            <a:pt x="4221" y="3105"/>
                          </a:lnTo>
                          <a:lnTo>
                            <a:pt x="4239" y="3237"/>
                          </a:lnTo>
                          <a:lnTo>
                            <a:pt x="4245" y="3368"/>
                          </a:lnTo>
                          <a:lnTo>
                            <a:pt x="4245" y="3482"/>
                          </a:lnTo>
                          <a:lnTo>
                            <a:pt x="4233" y="3590"/>
                          </a:lnTo>
                          <a:lnTo>
                            <a:pt x="4215" y="3692"/>
                          </a:lnTo>
                          <a:lnTo>
                            <a:pt x="4185" y="3794"/>
                          </a:lnTo>
                          <a:lnTo>
                            <a:pt x="4215" y="3692"/>
                          </a:lnTo>
                          <a:lnTo>
                            <a:pt x="4239" y="3590"/>
                          </a:lnTo>
                          <a:lnTo>
                            <a:pt x="4245" y="3482"/>
                          </a:lnTo>
                          <a:lnTo>
                            <a:pt x="4251" y="3368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it-IT"/>
                    </a:p>
                  </p:txBody>
                </p:sp>
                <p:grpSp>
                  <p:nvGrpSpPr>
                    <p:cNvPr id="1067" name="Group 12">
                      <a:extLst>
                        <a:ext uri="{FF2B5EF4-FFF2-40B4-BE49-F238E27FC236}">
                          <a16:creationId xmlns:a16="http://schemas.microsoft.com/office/drawing/2014/main" id="{3317BB6E-9596-49CB-8504-C7653CACACDB}"/>
                        </a:ext>
                      </a:extLst>
                    </p:cNvPr>
                    <p:cNvGrpSpPr>
                      <a:grpSpLocks/>
                    </p:cNvGrpSpPr>
                    <p:nvPr userDrawn="1"/>
                  </p:nvGrpSpPr>
                  <p:grpSpPr bwMode="auto">
                    <a:xfrm>
                      <a:off x="0" y="659"/>
                      <a:ext cx="4751" cy="3657"/>
                      <a:chOff x="0" y="659"/>
                      <a:chExt cx="4751" cy="3657"/>
                    </a:xfrm>
                  </p:grpSpPr>
                  <p:sp>
                    <p:nvSpPr>
                      <p:cNvPr id="1068" name="Freeform 13">
                        <a:extLst>
                          <a:ext uri="{FF2B5EF4-FFF2-40B4-BE49-F238E27FC236}">
                            <a16:creationId xmlns:a16="http://schemas.microsoft.com/office/drawing/2014/main" id="{609F3996-1682-4A55-BCC7-1436CBB07259}"/>
                          </a:ext>
                        </a:extLst>
                      </p:cNvPr>
                      <p:cNvSpPr>
                        <a:spLocks/>
                      </p:cNvSpPr>
                      <p:nvPr userDrawn="1"/>
                    </p:nvSpPr>
                    <p:spPr bwMode="hidden">
                      <a:xfrm>
                        <a:off x="400" y="659"/>
                        <a:ext cx="4121" cy="3657"/>
                      </a:xfrm>
                      <a:custGeom>
                        <a:avLst/>
                        <a:gdLst>
                          <a:gd name="T0" fmla="*/ 165 w 4108"/>
                          <a:gd name="T1" fmla="*/ 186 h 3657"/>
                          <a:gd name="T2" fmla="*/ 446 w 4108"/>
                          <a:gd name="T3" fmla="*/ 54 h 3657"/>
                          <a:gd name="T4" fmla="*/ 779 w 4108"/>
                          <a:gd name="T5" fmla="*/ 6 h 3657"/>
                          <a:gd name="T6" fmla="*/ 1152 w 4108"/>
                          <a:gd name="T7" fmla="*/ 36 h 3657"/>
                          <a:gd name="T8" fmla="*/ 1557 w 4108"/>
                          <a:gd name="T9" fmla="*/ 144 h 3657"/>
                          <a:gd name="T10" fmla="*/ 1973 w 4108"/>
                          <a:gd name="T11" fmla="*/ 324 h 3657"/>
                          <a:gd name="T12" fmla="*/ 2399 w 4108"/>
                          <a:gd name="T13" fmla="*/ 570 h 3657"/>
                          <a:gd name="T14" fmla="*/ 2816 w 4108"/>
                          <a:gd name="T15" fmla="*/ 888 h 3657"/>
                          <a:gd name="T16" fmla="*/ 3143 w 4108"/>
                          <a:gd name="T17" fmla="*/ 1193 h 3657"/>
                          <a:gd name="T18" fmla="*/ 3380 w 4108"/>
                          <a:gd name="T19" fmla="*/ 1451 h 3657"/>
                          <a:gd name="T20" fmla="*/ 3584 w 4108"/>
                          <a:gd name="T21" fmla="*/ 1721 h 3657"/>
                          <a:gd name="T22" fmla="*/ 3767 w 4108"/>
                          <a:gd name="T23" fmla="*/ 1997 h 3657"/>
                          <a:gd name="T24" fmla="*/ 3911 w 4108"/>
                          <a:gd name="T25" fmla="*/ 2272 h 3657"/>
                          <a:gd name="T26" fmla="*/ 4028 w 4108"/>
                          <a:gd name="T27" fmla="*/ 2548 h 3657"/>
                          <a:gd name="T28" fmla="*/ 4112 w 4108"/>
                          <a:gd name="T29" fmla="*/ 2818 h 3657"/>
                          <a:gd name="T30" fmla="*/ 4154 w 4108"/>
                          <a:gd name="T31" fmla="*/ 3070 h 3657"/>
                          <a:gd name="T32" fmla="*/ 4154 w 4108"/>
                          <a:gd name="T33" fmla="*/ 3321 h 3657"/>
                          <a:gd name="T34" fmla="*/ 4112 w 4108"/>
                          <a:gd name="T35" fmla="*/ 3549 h 3657"/>
                          <a:gd name="T36" fmla="*/ 4082 w 4108"/>
                          <a:gd name="T37" fmla="*/ 3657 h 3657"/>
                          <a:gd name="T38" fmla="*/ 4142 w 4108"/>
                          <a:gd name="T39" fmla="*/ 3447 h 3657"/>
                          <a:gd name="T40" fmla="*/ 4160 w 4108"/>
                          <a:gd name="T41" fmla="*/ 3213 h 3657"/>
                          <a:gd name="T42" fmla="*/ 4154 w 4108"/>
                          <a:gd name="T43" fmla="*/ 3070 h 3657"/>
                          <a:gd name="T44" fmla="*/ 4112 w 4108"/>
                          <a:gd name="T45" fmla="*/ 2812 h 3657"/>
                          <a:gd name="T46" fmla="*/ 4034 w 4108"/>
                          <a:gd name="T47" fmla="*/ 2548 h 3657"/>
                          <a:gd name="T48" fmla="*/ 3917 w 4108"/>
                          <a:gd name="T49" fmla="*/ 2272 h 3657"/>
                          <a:gd name="T50" fmla="*/ 3773 w 4108"/>
                          <a:gd name="T51" fmla="*/ 1997 h 3657"/>
                          <a:gd name="T52" fmla="*/ 3590 w 4108"/>
                          <a:gd name="T53" fmla="*/ 1721 h 3657"/>
                          <a:gd name="T54" fmla="*/ 3386 w 4108"/>
                          <a:gd name="T55" fmla="*/ 1451 h 3657"/>
                          <a:gd name="T56" fmla="*/ 3149 w 4108"/>
                          <a:gd name="T57" fmla="*/ 1187 h 3657"/>
                          <a:gd name="T58" fmla="*/ 2828 w 4108"/>
                          <a:gd name="T59" fmla="*/ 888 h 3657"/>
                          <a:gd name="T60" fmla="*/ 2418 w 4108"/>
                          <a:gd name="T61" fmla="*/ 576 h 3657"/>
                          <a:gd name="T62" fmla="*/ 1991 w 4108"/>
                          <a:gd name="T63" fmla="*/ 330 h 3657"/>
                          <a:gd name="T64" fmla="*/ 1563 w 4108"/>
                          <a:gd name="T65" fmla="*/ 144 h 3657"/>
                          <a:gd name="T66" fmla="*/ 1146 w 4108"/>
                          <a:gd name="T67" fmla="*/ 30 h 3657"/>
                          <a:gd name="T68" fmla="*/ 761 w 4108"/>
                          <a:gd name="T69" fmla="*/ 0 h 3657"/>
                          <a:gd name="T70" fmla="*/ 435 w 4108"/>
                          <a:gd name="T71" fmla="*/ 54 h 3657"/>
                          <a:gd name="T72" fmla="*/ 165 w 4108"/>
                          <a:gd name="T73" fmla="*/ 186 h 3657"/>
                          <a:gd name="T74" fmla="*/ 24 w 4108"/>
                          <a:gd name="T75" fmla="*/ 306 h 3657"/>
                          <a:gd name="T76" fmla="*/ 0 w 4108"/>
                          <a:gd name="T77" fmla="*/ 336 h 3657"/>
                          <a:gd name="T78" fmla="*/ 48 w 4108"/>
                          <a:gd name="T79" fmla="*/ 282 h 3657"/>
                          <a:gd name="T80" fmla="*/ 0 60000 65536"/>
                          <a:gd name="T81" fmla="*/ 0 60000 65536"/>
                          <a:gd name="T82" fmla="*/ 0 60000 65536"/>
                          <a:gd name="T83" fmla="*/ 0 60000 65536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</a:gdLst>
                        <a:ahLst/>
                        <a:cxnLst>
                          <a:cxn ang="T80">
                            <a:pos x="T0" y="T1"/>
                          </a:cxn>
                          <a:cxn ang="T81">
                            <a:pos x="T2" y="T3"/>
                          </a:cxn>
                          <a:cxn ang="T82">
                            <a:pos x="T4" y="T5"/>
                          </a:cxn>
                          <a:cxn ang="T83">
                            <a:pos x="T6" y="T7"/>
                          </a:cxn>
                          <a:cxn ang="T84">
                            <a:pos x="T8" y="T9"/>
                          </a:cxn>
                          <a:cxn ang="T85">
                            <a:pos x="T10" y="T11"/>
                          </a:cxn>
                          <a:cxn ang="T86">
                            <a:pos x="T12" y="T13"/>
                          </a:cxn>
                          <a:cxn ang="T87">
                            <a:pos x="T14" y="T15"/>
                          </a:cxn>
                          <a:cxn ang="T88">
                            <a:pos x="T16" y="T17"/>
                          </a:cxn>
                          <a:cxn ang="T89">
                            <a:pos x="T18" y="T19"/>
                          </a:cxn>
                          <a:cxn ang="T90">
                            <a:pos x="T20" y="T21"/>
                          </a:cxn>
                          <a:cxn ang="T91">
                            <a:pos x="T22" y="T23"/>
                          </a:cxn>
                          <a:cxn ang="T92">
                            <a:pos x="T24" y="T25"/>
                          </a:cxn>
                          <a:cxn ang="T93">
                            <a:pos x="T26" y="T27"/>
                          </a:cxn>
                          <a:cxn ang="T94">
                            <a:pos x="T28" y="T29"/>
                          </a:cxn>
                          <a:cxn ang="T95">
                            <a:pos x="T30" y="T31"/>
                          </a:cxn>
                          <a:cxn ang="T96">
                            <a:pos x="T32" y="T33"/>
                          </a:cxn>
                          <a:cxn ang="T97">
                            <a:pos x="T34" y="T35"/>
                          </a:cxn>
                          <a:cxn ang="T98">
                            <a:pos x="T36" y="T37"/>
                          </a:cxn>
                          <a:cxn ang="T99">
                            <a:pos x="T38" y="T39"/>
                          </a:cxn>
                          <a:cxn ang="T100">
                            <a:pos x="T40" y="T41"/>
                          </a:cxn>
                          <a:cxn ang="T101">
                            <a:pos x="T42" y="T43"/>
                          </a:cxn>
                          <a:cxn ang="T102">
                            <a:pos x="T44" y="T45"/>
                          </a:cxn>
                          <a:cxn ang="T103">
                            <a:pos x="T46" y="T47"/>
                          </a:cxn>
                          <a:cxn ang="T104">
                            <a:pos x="T48" y="T49"/>
                          </a:cxn>
                          <a:cxn ang="T105">
                            <a:pos x="T50" y="T51"/>
                          </a:cxn>
                          <a:cxn ang="T106">
                            <a:pos x="T52" y="T53"/>
                          </a:cxn>
                          <a:cxn ang="T107">
                            <a:pos x="T54" y="T55"/>
                          </a:cxn>
                          <a:cxn ang="T108">
                            <a:pos x="T56" y="T57"/>
                          </a:cxn>
                          <a:cxn ang="T109">
                            <a:pos x="T58" y="T59"/>
                          </a:cxn>
                          <a:cxn ang="T110">
                            <a:pos x="T60" y="T61"/>
                          </a:cxn>
                          <a:cxn ang="T111">
                            <a:pos x="T62" y="T63"/>
                          </a:cxn>
                          <a:cxn ang="T112">
                            <a:pos x="T64" y="T65"/>
                          </a:cxn>
                          <a:cxn ang="T113">
                            <a:pos x="T66" y="T67"/>
                          </a:cxn>
                          <a:cxn ang="T114">
                            <a:pos x="T68" y="T69"/>
                          </a:cxn>
                          <a:cxn ang="T115">
                            <a:pos x="T70" y="T71"/>
                          </a:cxn>
                          <a:cxn ang="T116">
                            <a:pos x="T72" y="T73"/>
                          </a:cxn>
                          <a:cxn ang="T117">
                            <a:pos x="T74" y="T75"/>
                          </a:cxn>
                          <a:cxn ang="T118">
                            <a:pos x="T76" y="T77"/>
                          </a:cxn>
                          <a:cxn ang="T119">
                            <a:pos x="T78" y="T79"/>
                          </a:cxn>
                        </a:cxnLst>
                        <a:rect l="0" t="0" r="r" b="b"/>
                        <a:pathLst>
                          <a:path w="4108" h="3657">
                            <a:moveTo>
                              <a:pt x="48" y="282"/>
                            </a:moveTo>
                            <a:lnTo>
                              <a:pt x="161" y="186"/>
                            </a:lnTo>
                            <a:lnTo>
                              <a:pt x="293" y="108"/>
                            </a:lnTo>
                            <a:lnTo>
                              <a:pt x="442" y="54"/>
                            </a:lnTo>
                            <a:lnTo>
                              <a:pt x="598" y="18"/>
                            </a:lnTo>
                            <a:lnTo>
                              <a:pt x="771" y="6"/>
                            </a:lnTo>
                            <a:lnTo>
                              <a:pt x="951" y="12"/>
                            </a:lnTo>
                            <a:lnTo>
                              <a:pt x="1136" y="36"/>
                            </a:lnTo>
                            <a:lnTo>
                              <a:pt x="1333" y="84"/>
                            </a:lnTo>
                            <a:lnTo>
                              <a:pt x="1537" y="144"/>
                            </a:lnTo>
                            <a:lnTo>
                              <a:pt x="1740" y="222"/>
                            </a:lnTo>
                            <a:lnTo>
                              <a:pt x="1949" y="324"/>
                            </a:lnTo>
                            <a:lnTo>
                              <a:pt x="2158" y="438"/>
                            </a:lnTo>
                            <a:lnTo>
                              <a:pt x="2368" y="570"/>
                            </a:lnTo>
                            <a:lnTo>
                              <a:pt x="2577" y="720"/>
                            </a:lnTo>
                            <a:lnTo>
                              <a:pt x="2780" y="888"/>
                            </a:lnTo>
                            <a:lnTo>
                              <a:pt x="2978" y="1067"/>
                            </a:lnTo>
                            <a:lnTo>
                              <a:pt x="3103" y="1193"/>
                            </a:lnTo>
                            <a:lnTo>
                              <a:pt x="3223" y="1319"/>
                            </a:lnTo>
                            <a:lnTo>
                              <a:pt x="3336" y="1451"/>
                            </a:lnTo>
                            <a:lnTo>
                              <a:pt x="3444" y="1589"/>
                            </a:lnTo>
                            <a:lnTo>
                              <a:pt x="3540" y="1721"/>
                            </a:lnTo>
                            <a:lnTo>
                              <a:pt x="3635" y="1859"/>
                            </a:lnTo>
                            <a:lnTo>
                              <a:pt x="3719" y="1997"/>
                            </a:lnTo>
                            <a:lnTo>
                              <a:pt x="3797" y="2134"/>
                            </a:lnTo>
                            <a:lnTo>
                              <a:pt x="3863" y="2272"/>
                            </a:lnTo>
                            <a:lnTo>
                              <a:pt x="3928" y="2410"/>
                            </a:lnTo>
                            <a:lnTo>
                              <a:pt x="3976" y="2548"/>
                            </a:lnTo>
                            <a:lnTo>
                              <a:pt x="4024" y="2680"/>
                            </a:lnTo>
                            <a:lnTo>
                              <a:pt x="4060" y="2818"/>
                            </a:lnTo>
                            <a:lnTo>
                              <a:pt x="4084" y="2944"/>
                            </a:lnTo>
                            <a:lnTo>
                              <a:pt x="4102" y="3070"/>
                            </a:lnTo>
                            <a:lnTo>
                              <a:pt x="4108" y="3195"/>
                            </a:lnTo>
                            <a:lnTo>
                              <a:pt x="4102" y="3321"/>
                            </a:lnTo>
                            <a:lnTo>
                              <a:pt x="4090" y="3441"/>
                            </a:lnTo>
                            <a:lnTo>
                              <a:pt x="4060" y="3549"/>
                            </a:lnTo>
                            <a:lnTo>
                              <a:pt x="4024" y="3657"/>
                            </a:lnTo>
                            <a:lnTo>
                              <a:pt x="4030" y="3657"/>
                            </a:lnTo>
                            <a:lnTo>
                              <a:pt x="4066" y="3555"/>
                            </a:lnTo>
                            <a:lnTo>
                              <a:pt x="4090" y="3447"/>
                            </a:lnTo>
                            <a:lnTo>
                              <a:pt x="4102" y="3333"/>
                            </a:lnTo>
                            <a:lnTo>
                              <a:pt x="4108" y="3213"/>
                            </a:lnTo>
                            <a:lnTo>
                              <a:pt x="4108" y="3195"/>
                            </a:lnTo>
                            <a:lnTo>
                              <a:pt x="4102" y="3070"/>
                            </a:lnTo>
                            <a:lnTo>
                              <a:pt x="4084" y="2944"/>
                            </a:lnTo>
                            <a:lnTo>
                              <a:pt x="4060" y="2812"/>
                            </a:lnTo>
                            <a:lnTo>
                              <a:pt x="4024" y="2680"/>
                            </a:lnTo>
                            <a:lnTo>
                              <a:pt x="3982" y="2548"/>
                            </a:lnTo>
                            <a:lnTo>
                              <a:pt x="3928" y="2410"/>
                            </a:lnTo>
                            <a:lnTo>
                              <a:pt x="3869" y="2272"/>
                            </a:lnTo>
                            <a:lnTo>
                              <a:pt x="3803" y="2134"/>
                            </a:lnTo>
                            <a:lnTo>
                              <a:pt x="3725" y="1997"/>
                            </a:lnTo>
                            <a:lnTo>
                              <a:pt x="3641" y="1859"/>
                            </a:lnTo>
                            <a:lnTo>
                              <a:pt x="3546" y="1721"/>
                            </a:lnTo>
                            <a:lnTo>
                              <a:pt x="3450" y="1583"/>
                            </a:lnTo>
                            <a:lnTo>
                              <a:pt x="3342" y="1451"/>
                            </a:lnTo>
                            <a:lnTo>
                              <a:pt x="3229" y="1319"/>
                            </a:lnTo>
                            <a:lnTo>
                              <a:pt x="3109" y="1187"/>
                            </a:lnTo>
                            <a:lnTo>
                              <a:pt x="2984" y="1061"/>
                            </a:lnTo>
                            <a:lnTo>
                              <a:pt x="2792" y="888"/>
                            </a:lnTo>
                            <a:lnTo>
                              <a:pt x="2589" y="726"/>
                            </a:lnTo>
                            <a:lnTo>
                              <a:pt x="2386" y="576"/>
                            </a:lnTo>
                            <a:lnTo>
                              <a:pt x="2176" y="444"/>
                            </a:lnTo>
                            <a:lnTo>
                              <a:pt x="1967" y="330"/>
                            </a:lnTo>
                            <a:lnTo>
                              <a:pt x="1752" y="228"/>
                            </a:lnTo>
                            <a:lnTo>
                              <a:pt x="1543" y="144"/>
                            </a:lnTo>
                            <a:lnTo>
                              <a:pt x="1333" y="78"/>
                            </a:lnTo>
                            <a:lnTo>
                              <a:pt x="1130" y="30"/>
                            </a:lnTo>
                            <a:lnTo>
                              <a:pt x="939" y="6"/>
                            </a:lnTo>
                            <a:lnTo>
                              <a:pt x="753" y="0"/>
                            </a:lnTo>
                            <a:lnTo>
                              <a:pt x="586" y="18"/>
                            </a:lnTo>
                            <a:lnTo>
                              <a:pt x="431" y="54"/>
                            </a:lnTo>
                            <a:lnTo>
                              <a:pt x="287" y="108"/>
                            </a:lnTo>
                            <a:lnTo>
                              <a:pt x="161" y="186"/>
                            </a:lnTo>
                            <a:lnTo>
                              <a:pt x="48" y="282"/>
                            </a:lnTo>
                            <a:lnTo>
                              <a:pt x="24" y="306"/>
                            </a:lnTo>
                            <a:lnTo>
                              <a:pt x="0" y="330"/>
                            </a:lnTo>
                            <a:lnTo>
                              <a:pt x="0" y="336"/>
                            </a:lnTo>
                            <a:lnTo>
                              <a:pt x="24" y="312"/>
                            </a:lnTo>
                            <a:lnTo>
                              <a:pt x="48" y="282"/>
                            </a:ln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it-IT"/>
                      </a:p>
                    </p:txBody>
                  </p:sp>
                  <p:grpSp>
                    <p:nvGrpSpPr>
                      <p:cNvPr id="1069" name="Group 14">
                        <a:extLst>
                          <a:ext uri="{FF2B5EF4-FFF2-40B4-BE49-F238E27FC236}">
                            <a16:creationId xmlns:a16="http://schemas.microsoft.com/office/drawing/2014/main" id="{2E7B12DB-5A7C-49FA-A676-4107C8A3EAD4}"/>
                          </a:ext>
                        </a:extLst>
                      </p:cNvPr>
                      <p:cNvGrpSpPr>
                        <a:grpSpLocks/>
                      </p:cNvGrpSpPr>
                      <p:nvPr userDrawn="1"/>
                    </p:nvGrpSpPr>
                    <p:grpSpPr bwMode="auto">
                      <a:xfrm>
                        <a:off x="0" y="808"/>
                        <a:ext cx="4751" cy="3508"/>
                        <a:chOff x="-400" y="808"/>
                        <a:chExt cx="4751" cy="3508"/>
                      </a:xfrm>
                    </p:grpSpPr>
                    <p:sp>
                      <p:nvSpPr>
                        <p:cNvPr id="1070" name="Line 15">
                          <a:extLst>
                            <a:ext uri="{FF2B5EF4-FFF2-40B4-BE49-F238E27FC236}">
                              <a16:creationId xmlns:a16="http://schemas.microsoft.com/office/drawing/2014/main" id="{72A644BD-8576-4FB4-86DB-0ACB9165272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876" y="809"/>
                          <a:ext cx="1242" cy="1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1" name="Line 16">
                          <a:extLst>
                            <a:ext uri="{FF2B5EF4-FFF2-40B4-BE49-F238E27FC236}">
                              <a16:creationId xmlns:a16="http://schemas.microsoft.com/office/drawing/2014/main" id="{2459F497-601A-4EF4-9BC0-F7100C66A39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10" y="2117"/>
                          <a:ext cx="1921" cy="37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2" name="Line 17">
                          <a:extLst>
                            <a:ext uri="{FF2B5EF4-FFF2-40B4-BE49-F238E27FC236}">
                              <a16:creationId xmlns:a16="http://schemas.microsoft.com/office/drawing/2014/main" id="{A49741CF-9A88-4048-9497-030FB331499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57" y="1886"/>
                          <a:ext cx="2029" cy="59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3" name="Line 18">
                          <a:extLst>
                            <a:ext uri="{FF2B5EF4-FFF2-40B4-BE49-F238E27FC236}">
                              <a16:creationId xmlns:a16="http://schemas.microsoft.com/office/drawing/2014/main" id="{0FA4103F-92E1-4E0D-B0D5-1C54AACCE52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327" y="1599"/>
                          <a:ext cx="2175" cy="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4" name="Line 19">
                          <a:extLst>
                            <a:ext uri="{FF2B5EF4-FFF2-40B4-BE49-F238E27FC236}">
                              <a16:creationId xmlns:a16="http://schemas.microsoft.com/office/drawing/2014/main" id="{896A1C8E-2E58-46F9-A497-468E9CCE745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00" y="1259"/>
                          <a:ext cx="2334" cy="11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5" name="Line 20">
                          <a:extLst>
                            <a:ext uri="{FF2B5EF4-FFF2-40B4-BE49-F238E27FC236}">
                              <a16:creationId xmlns:a16="http://schemas.microsoft.com/office/drawing/2014/main" id="{C85EFECF-9A89-4C1A-8501-9A6FDD140B8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79" y="872"/>
                          <a:ext cx="1891" cy="16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6" name="Line 21">
                          <a:extLst>
                            <a:ext uri="{FF2B5EF4-FFF2-40B4-BE49-F238E27FC236}">
                              <a16:creationId xmlns:a16="http://schemas.microsoft.com/office/drawing/2014/main" id="{EB419CDE-787B-419E-B4F9-6F007A29197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50" y="2329"/>
                          <a:ext cx="1806" cy="19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7" name="Line 22">
                          <a:extLst>
                            <a:ext uri="{FF2B5EF4-FFF2-40B4-BE49-F238E27FC236}">
                              <a16:creationId xmlns:a16="http://schemas.microsoft.com/office/drawing/2014/main" id="{DE648EDD-1717-44D2-8964-39BAD469E76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09" y="2514"/>
                          <a:ext cx="1720" cy="3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8" name="Line 23">
                          <a:extLst>
                            <a:ext uri="{FF2B5EF4-FFF2-40B4-BE49-F238E27FC236}">
                              <a16:creationId xmlns:a16="http://schemas.microsoft.com/office/drawing/2014/main" id="{675FBF66-7C09-48E2-8671-F044A733C65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45" y="2785"/>
                          <a:ext cx="849" cy="80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9" name="Line 24">
                          <a:extLst>
                            <a:ext uri="{FF2B5EF4-FFF2-40B4-BE49-F238E27FC236}">
                              <a16:creationId xmlns:a16="http://schemas.microsoft.com/office/drawing/2014/main" id="{1DC869F1-3BBE-433F-A284-3F7FAE85E38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68" y="2669"/>
                          <a:ext cx="1295" cy="5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0" name="Line 25">
                          <a:extLst>
                            <a:ext uri="{FF2B5EF4-FFF2-40B4-BE49-F238E27FC236}">
                              <a16:creationId xmlns:a16="http://schemas.microsoft.com/office/drawing/2014/main" id="{CE420C7F-90FC-4ACB-85B4-1A006433EF7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34" y="2588"/>
                          <a:ext cx="1576" cy="2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1" name="Line 26">
                          <a:extLst>
                            <a:ext uri="{FF2B5EF4-FFF2-40B4-BE49-F238E27FC236}">
                              <a16:creationId xmlns:a16="http://schemas.microsoft.com/office/drawing/2014/main" id="{42F78021-6D25-4732-A224-D266D1A9296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01" y="2985"/>
                          <a:ext cx="141" cy="10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2" name="Line 27">
                          <a:extLst>
                            <a:ext uri="{FF2B5EF4-FFF2-40B4-BE49-F238E27FC236}">
                              <a16:creationId xmlns:a16="http://schemas.microsoft.com/office/drawing/2014/main" id="{95D5132C-5ECA-43D5-9BFB-1700302ABB3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92" y="3013"/>
                          <a:ext cx="47" cy="105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3" name="Line 28">
                          <a:extLst>
                            <a:ext uri="{FF2B5EF4-FFF2-40B4-BE49-F238E27FC236}">
                              <a16:creationId xmlns:a16="http://schemas.microsoft.com/office/drawing/2014/main" id="{626FF985-4161-4B93-9C81-4944E171B1C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1" y="3034"/>
                          <a:ext cx="47" cy="10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4" name="Line 29">
                          <a:extLst>
                            <a:ext uri="{FF2B5EF4-FFF2-40B4-BE49-F238E27FC236}">
                              <a16:creationId xmlns:a16="http://schemas.microsoft.com/office/drawing/2014/main" id="{52926636-4F51-47CC-9FE6-88A4C8144A6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5" y="3059"/>
                          <a:ext cx="145" cy="110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5" name="Line 30">
                          <a:extLst>
                            <a:ext uri="{FF2B5EF4-FFF2-40B4-BE49-F238E27FC236}">
                              <a16:creationId xmlns:a16="http://schemas.microsoft.com/office/drawing/2014/main" id="{130BC0DC-7446-4ED8-BA7C-CF200DC006D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0" y="3090"/>
                          <a:ext cx="255" cy="112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6" name="Line 31">
                          <a:extLst>
                            <a:ext uri="{FF2B5EF4-FFF2-40B4-BE49-F238E27FC236}">
                              <a16:creationId xmlns:a16="http://schemas.microsoft.com/office/drawing/2014/main" id="{A6E771CF-D2DE-4BA7-93BB-D6270E6D5A3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14" y="3117"/>
                          <a:ext cx="365" cy="11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7" name="Line 32">
                          <a:extLst>
                            <a:ext uri="{FF2B5EF4-FFF2-40B4-BE49-F238E27FC236}">
                              <a16:creationId xmlns:a16="http://schemas.microsoft.com/office/drawing/2014/main" id="{4FDC16BE-2F03-4E5A-AB47-5E97366424E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7" y="3181"/>
                          <a:ext cx="567" cy="107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8" name="Line 33">
                          <a:extLst>
                            <a:ext uri="{FF2B5EF4-FFF2-40B4-BE49-F238E27FC236}">
                              <a16:creationId xmlns:a16="http://schemas.microsoft.com/office/drawing/2014/main" id="{0E338EFE-0C85-4181-B62C-02DCBD5F97A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54" y="3209"/>
                          <a:ext cx="663" cy="101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9" name="Line 34">
                          <a:extLst>
                            <a:ext uri="{FF2B5EF4-FFF2-40B4-BE49-F238E27FC236}">
                              <a16:creationId xmlns:a16="http://schemas.microsoft.com/office/drawing/2014/main" id="{BE1A5AA5-81F1-471E-8529-0BF7244B39E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75" y="3238"/>
                          <a:ext cx="745" cy="95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90" name="Line 35">
                          <a:extLst>
                            <a:ext uri="{FF2B5EF4-FFF2-40B4-BE49-F238E27FC236}">
                              <a16:creationId xmlns:a16="http://schemas.microsoft.com/office/drawing/2014/main" id="{220C4F8D-F99D-4E86-BDD7-6F9F8CE800D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93" y="3266"/>
                          <a:ext cx="849" cy="90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91" name="Line 36">
                          <a:extLst>
                            <a:ext uri="{FF2B5EF4-FFF2-40B4-BE49-F238E27FC236}">
                              <a16:creationId xmlns:a16="http://schemas.microsoft.com/office/drawing/2014/main" id="{A5369110-C58B-4E36-A416-755EC17464D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12" y="3293"/>
                          <a:ext cx="950" cy="8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92" name="Line 37">
                          <a:extLst>
                            <a:ext uri="{FF2B5EF4-FFF2-40B4-BE49-F238E27FC236}">
                              <a16:creationId xmlns:a16="http://schemas.microsoft.com/office/drawing/2014/main" id="{714F4741-DF77-4F5A-9B9C-69BFD02CF18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29" y="3321"/>
                          <a:ext cx="1056" cy="78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93" name="Line 38">
                          <a:extLst>
                            <a:ext uri="{FF2B5EF4-FFF2-40B4-BE49-F238E27FC236}">
                              <a16:creationId xmlns:a16="http://schemas.microsoft.com/office/drawing/2014/main" id="{4B752882-6AFF-46F2-A17F-84294A0D615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52" y="3356"/>
                          <a:ext cx="1173" cy="72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94" name="Line 39">
                          <a:extLst>
                            <a:ext uri="{FF2B5EF4-FFF2-40B4-BE49-F238E27FC236}">
                              <a16:creationId xmlns:a16="http://schemas.microsoft.com/office/drawing/2014/main" id="{C2D283AD-2B88-4C24-BE97-86378B61DD5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69" y="3388"/>
                          <a:ext cx="1315" cy="6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95" name="Line 40">
                          <a:extLst>
                            <a:ext uri="{FF2B5EF4-FFF2-40B4-BE49-F238E27FC236}">
                              <a16:creationId xmlns:a16="http://schemas.microsoft.com/office/drawing/2014/main" id="{85D9B482-7D1E-4394-897B-07447B52158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93" y="3426"/>
                          <a:ext cx="1469" cy="58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96" name="Line 41">
                          <a:extLst>
                            <a:ext uri="{FF2B5EF4-FFF2-40B4-BE49-F238E27FC236}">
                              <a16:creationId xmlns:a16="http://schemas.microsoft.com/office/drawing/2014/main" id="{A1C7577A-8236-4506-93B9-905A86A158A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11" y="3464"/>
                          <a:ext cx="1649" cy="4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97" name="Line 42">
                          <a:extLst>
                            <a:ext uri="{FF2B5EF4-FFF2-40B4-BE49-F238E27FC236}">
                              <a16:creationId xmlns:a16="http://schemas.microsoft.com/office/drawing/2014/main" id="{A56A626F-48A5-45CE-B5B2-B09DB494C77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28" y="3518"/>
                          <a:ext cx="1885" cy="3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98" name="Line 43">
                          <a:extLst>
                            <a:ext uri="{FF2B5EF4-FFF2-40B4-BE49-F238E27FC236}">
                              <a16:creationId xmlns:a16="http://schemas.microsoft.com/office/drawing/2014/main" id="{983285CD-E4CA-4A5D-952D-9CA26DEAFCC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52" y="3586"/>
                          <a:ext cx="2168" cy="24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99" name="Line 44">
                          <a:extLst>
                            <a:ext uri="{FF2B5EF4-FFF2-40B4-BE49-F238E27FC236}">
                              <a16:creationId xmlns:a16="http://schemas.microsoft.com/office/drawing/2014/main" id="{66F0F6C2-3B1C-48F1-B204-30D69F9BFF3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77" y="3670"/>
                          <a:ext cx="2528" cy="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00" name="Line 45">
                          <a:extLst>
                            <a:ext uri="{FF2B5EF4-FFF2-40B4-BE49-F238E27FC236}">
                              <a16:creationId xmlns:a16="http://schemas.microsoft.com/office/drawing/2014/main" id="{58B76AC0-9E2D-4F21-98D1-1DF92E123B9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21" y="3545"/>
                          <a:ext cx="2730" cy="17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01" name="Line 46">
                          <a:extLst>
                            <a:ext uri="{FF2B5EF4-FFF2-40B4-BE49-F238E27FC236}">
                              <a16:creationId xmlns:a16="http://schemas.microsoft.com/office/drawing/2014/main" id="{8E6303AC-8F98-4C59-8D63-81229C43D18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82" y="3297"/>
                          <a:ext cx="2635" cy="40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02" name="Line 47">
                          <a:extLst>
                            <a:ext uri="{FF2B5EF4-FFF2-40B4-BE49-F238E27FC236}">
                              <a16:creationId xmlns:a16="http://schemas.microsoft.com/office/drawing/2014/main" id="{E61E1A8A-4A46-4F19-A0B8-0B9E9212B74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82" y="2845"/>
                          <a:ext cx="2370" cy="78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03" name="Line 48">
                          <a:extLst>
                            <a:ext uri="{FF2B5EF4-FFF2-40B4-BE49-F238E27FC236}">
                              <a16:creationId xmlns:a16="http://schemas.microsoft.com/office/drawing/2014/main" id="{A2D11CFC-7C33-4C54-B6BD-8DF85229BE2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60" y="1992"/>
                          <a:ext cx="1530" cy="14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04" name="Line 49">
                          <a:extLst>
                            <a:ext uri="{FF2B5EF4-FFF2-40B4-BE49-F238E27FC236}">
                              <a16:creationId xmlns:a16="http://schemas.microsoft.com/office/drawing/2014/main" id="{47D319DB-A48A-4970-8F37-14BD9230F43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14" y="1727"/>
                          <a:ext cx="1219" cy="162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05" name="Freeform 50">
                          <a:extLst>
                            <a:ext uri="{FF2B5EF4-FFF2-40B4-BE49-F238E27FC236}">
                              <a16:creationId xmlns:a16="http://schemas.microsoft.com/office/drawing/2014/main" id="{4F79C376-98E2-4851-B0ED-FEC1F1AF6DE4}"/>
                            </a:ext>
                          </a:extLst>
                        </p:cNvPr>
                        <p:cNvSpPr>
                          <a:spLocks/>
                        </p:cNvSpPr>
                        <p:nvPr userDrawn="1"/>
                      </p:nvSpPr>
                      <p:spPr bwMode="hidden">
                        <a:xfrm>
                          <a:off x="0" y="2548"/>
                          <a:ext cx="1542" cy="1768"/>
                        </a:xfrm>
                        <a:custGeom>
                          <a:avLst/>
                          <a:gdLst>
                            <a:gd name="T0" fmla="*/ 921 w 1537"/>
                            <a:gd name="T1" fmla="*/ 1264 h 1768"/>
                            <a:gd name="T2" fmla="*/ 1070 w 1537"/>
                            <a:gd name="T3" fmla="*/ 1402 h 1768"/>
                            <a:gd name="T4" fmla="*/ 1230 w 1537"/>
                            <a:gd name="T5" fmla="*/ 1528 h 1768"/>
                            <a:gd name="T6" fmla="*/ 1385 w 1537"/>
                            <a:gd name="T7" fmla="*/ 1654 h 1768"/>
                            <a:gd name="T8" fmla="*/ 1551 w 1537"/>
                            <a:gd name="T9" fmla="*/ 1768 h 1768"/>
                            <a:gd name="T10" fmla="*/ 1557 w 1537"/>
                            <a:gd name="T11" fmla="*/ 1768 h 1768"/>
                            <a:gd name="T12" fmla="*/ 1392 w 1537"/>
                            <a:gd name="T13" fmla="*/ 1654 h 1768"/>
                            <a:gd name="T14" fmla="*/ 1236 w 1537"/>
                            <a:gd name="T15" fmla="*/ 1534 h 1768"/>
                            <a:gd name="T16" fmla="*/ 1076 w 1537"/>
                            <a:gd name="T17" fmla="*/ 1402 h 1768"/>
                            <a:gd name="T18" fmla="*/ 927 w 1537"/>
                            <a:gd name="T19" fmla="*/ 1258 h 1768"/>
                            <a:gd name="T20" fmla="*/ 775 w 1537"/>
                            <a:gd name="T21" fmla="*/ 1115 h 1768"/>
                            <a:gd name="T22" fmla="*/ 636 w 1537"/>
                            <a:gd name="T23" fmla="*/ 959 h 1768"/>
                            <a:gd name="T24" fmla="*/ 504 w 1537"/>
                            <a:gd name="T25" fmla="*/ 803 h 1768"/>
                            <a:gd name="T26" fmla="*/ 381 w 1537"/>
                            <a:gd name="T27" fmla="*/ 647 h 1768"/>
                            <a:gd name="T28" fmla="*/ 273 w 1537"/>
                            <a:gd name="T29" fmla="*/ 485 h 1768"/>
                            <a:gd name="T30" fmla="*/ 171 w 1537"/>
                            <a:gd name="T31" fmla="*/ 323 h 1768"/>
                            <a:gd name="T32" fmla="*/ 78 w 1537"/>
                            <a:gd name="T33" fmla="*/ 161 h 1768"/>
                            <a:gd name="T34" fmla="*/ 0 w 1537"/>
                            <a:gd name="T35" fmla="*/ 0 h 1768"/>
                            <a:gd name="T36" fmla="*/ 0 w 1537"/>
                            <a:gd name="T37" fmla="*/ 12 h 1768"/>
                            <a:gd name="T38" fmla="*/ 78 w 1537"/>
                            <a:gd name="T39" fmla="*/ 173 h 1768"/>
                            <a:gd name="T40" fmla="*/ 171 w 1537"/>
                            <a:gd name="T41" fmla="*/ 335 h 1768"/>
                            <a:gd name="T42" fmla="*/ 273 w 1537"/>
                            <a:gd name="T43" fmla="*/ 491 h 1768"/>
                            <a:gd name="T44" fmla="*/ 381 w 1537"/>
                            <a:gd name="T45" fmla="*/ 653 h 1768"/>
                            <a:gd name="T46" fmla="*/ 504 w 1537"/>
                            <a:gd name="T47" fmla="*/ 809 h 1768"/>
                            <a:gd name="T48" fmla="*/ 636 w 1537"/>
                            <a:gd name="T49" fmla="*/ 965 h 1768"/>
                            <a:gd name="T50" fmla="*/ 775 w 1537"/>
                            <a:gd name="T51" fmla="*/ 1121 h 1768"/>
                            <a:gd name="T52" fmla="*/ 921 w 1537"/>
                            <a:gd name="T53" fmla="*/ 1264 h 1768"/>
                            <a:gd name="T54" fmla="*/ 921 w 1537"/>
                            <a:gd name="T55" fmla="*/ 1264 h 1768"/>
                            <a:gd name="T56" fmla="*/ 0 60000 65536"/>
                            <a:gd name="T57" fmla="*/ 0 60000 65536"/>
                            <a:gd name="T58" fmla="*/ 0 60000 65536"/>
                            <a:gd name="T59" fmla="*/ 0 60000 65536"/>
                            <a:gd name="T60" fmla="*/ 0 60000 65536"/>
                            <a:gd name="T61" fmla="*/ 0 60000 65536"/>
                            <a:gd name="T62" fmla="*/ 0 60000 65536"/>
                            <a:gd name="T63" fmla="*/ 0 60000 65536"/>
                            <a:gd name="T64" fmla="*/ 0 60000 65536"/>
                            <a:gd name="T65" fmla="*/ 0 60000 65536"/>
                            <a:gd name="T66" fmla="*/ 0 60000 65536"/>
                            <a:gd name="T67" fmla="*/ 0 60000 65536"/>
                            <a:gd name="T68" fmla="*/ 0 60000 65536"/>
                            <a:gd name="T69" fmla="*/ 0 60000 65536"/>
                            <a:gd name="T70" fmla="*/ 0 60000 65536"/>
                            <a:gd name="T71" fmla="*/ 0 60000 65536"/>
                            <a:gd name="T72" fmla="*/ 0 60000 65536"/>
                            <a:gd name="T73" fmla="*/ 0 60000 65536"/>
                            <a:gd name="T74" fmla="*/ 0 60000 65536"/>
                            <a:gd name="T75" fmla="*/ 0 60000 65536"/>
                            <a:gd name="T76" fmla="*/ 0 60000 65536"/>
                            <a:gd name="T77" fmla="*/ 0 60000 65536"/>
                            <a:gd name="T78" fmla="*/ 0 60000 65536"/>
                            <a:gd name="T79" fmla="*/ 0 60000 65536"/>
                            <a:gd name="T80" fmla="*/ 0 60000 65536"/>
                            <a:gd name="T81" fmla="*/ 0 60000 65536"/>
                            <a:gd name="T82" fmla="*/ 0 60000 65536"/>
                            <a:gd name="T83" fmla="*/ 0 60000 65536"/>
                          </a:gdLst>
                          <a:ahLst/>
                          <a:cxnLst>
                            <a:cxn ang="T56">
                              <a:pos x="T0" y="T1"/>
                            </a:cxn>
                            <a:cxn ang="T57">
                              <a:pos x="T2" y="T3"/>
                            </a:cxn>
                            <a:cxn ang="T58">
                              <a:pos x="T4" y="T5"/>
                            </a:cxn>
                            <a:cxn ang="T59">
                              <a:pos x="T6" y="T7"/>
                            </a:cxn>
                            <a:cxn ang="T60">
                              <a:pos x="T8" y="T9"/>
                            </a:cxn>
                            <a:cxn ang="T61">
                              <a:pos x="T10" y="T11"/>
                            </a:cxn>
                            <a:cxn ang="T62">
                              <a:pos x="T12" y="T13"/>
                            </a:cxn>
                            <a:cxn ang="T63">
                              <a:pos x="T14" y="T15"/>
                            </a:cxn>
                            <a:cxn ang="T64">
                              <a:pos x="T16" y="T17"/>
                            </a:cxn>
                            <a:cxn ang="T65">
                              <a:pos x="T18" y="T19"/>
                            </a:cxn>
                            <a:cxn ang="T66">
                              <a:pos x="T20" y="T21"/>
                            </a:cxn>
                            <a:cxn ang="T67">
                              <a:pos x="T22" y="T23"/>
                            </a:cxn>
                            <a:cxn ang="T68">
                              <a:pos x="T24" y="T25"/>
                            </a:cxn>
                            <a:cxn ang="T69">
                              <a:pos x="T26" y="T27"/>
                            </a:cxn>
                            <a:cxn ang="T70">
                              <a:pos x="T28" y="T29"/>
                            </a:cxn>
                            <a:cxn ang="T71">
                              <a:pos x="T30" y="T31"/>
                            </a:cxn>
                            <a:cxn ang="T72">
                              <a:pos x="T32" y="T33"/>
                            </a:cxn>
                            <a:cxn ang="T73">
                              <a:pos x="T34" y="T35"/>
                            </a:cxn>
                            <a:cxn ang="T74">
                              <a:pos x="T36" y="T37"/>
                            </a:cxn>
                            <a:cxn ang="T75">
                              <a:pos x="T38" y="T39"/>
                            </a:cxn>
                            <a:cxn ang="T76">
                              <a:pos x="T40" y="T41"/>
                            </a:cxn>
                            <a:cxn ang="T77">
                              <a:pos x="T42" y="T43"/>
                            </a:cxn>
                            <a:cxn ang="T78">
                              <a:pos x="T44" y="T45"/>
                            </a:cxn>
                            <a:cxn ang="T79">
                              <a:pos x="T46" y="T47"/>
                            </a:cxn>
                            <a:cxn ang="T80">
                              <a:pos x="T48" y="T49"/>
                            </a:cxn>
                            <a:cxn ang="T81">
                              <a:pos x="T50" y="T51"/>
                            </a:cxn>
                            <a:cxn ang="T82">
                              <a:pos x="T52" y="T53"/>
                            </a:cxn>
                            <a:cxn ang="T83">
                              <a:pos x="T54" y="T55"/>
                            </a:cxn>
                          </a:cxnLst>
                          <a:rect l="0" t="0" r="r" b="b"/>
                          <a:pathLst>
                            <a:path w="1537" h="1768">
                              <a:moveTo>
                                <a:pt x="909" y="1264"/>
                              </a:moveTo>
                              <a:lnTo>
                                <a:pt x="1058" y="1402"/>
                              </a:lnTo>
                              <a:lnTo>
                                <a:pt x="1214" y="1528"/>
                              </a:lnTo>
                              <a:lnTo>
                                <a:pt x="1369" y="1654"/>
                              </a:lnTo>
                              <a:lnTo>
                                <a:pt x="1531" y="1768"/>
                              </a:lnTo>
                              <a:lnTo>
                                <a:pt x="1537" y="1768"/>
                              </a:lnTo>
                              <a:lnTo>
                                <a:pt x="1375" y="1654"/>
                              </a:lnTo>
                              <a:lnTo>
                                <a:pt x="1220" y="1534"/>
                              </a:lnTo>
                              <a:lnTo>
                                <a:pt x="1064" y="1402"/>
                              </a:lnTo>
                              <a:lnTo>
                                <a:pt x="915" y="1258"/>
                              </a:lnTo>
                              <a:lnTo>
                                <a:pt x="765" y="1115"/>
                              </a:lnTo>
                              <a:lnTo>
                                <a:pt x="628" y="959"/>
                              </a:lnTo>
                              <a:lnTo>
                                <a:pt x="496" y="803"/>
                              </a:lnTo>
                              <a:lnTo>
                                <a:pt x="377" y="647"/>
                              </a:lnTo>
                              <a:lnTo>
                                <a:pt x="269" y="485"/>
                              </a:lnTo>
                              <a:lnTo>
                                <a:pt x="167" y="323"/>
                              </a:lnTo>
                              <a:lnTo>
                                <a:pt x="78" y="161"/>
                              </a:lnTo>
                              <a:lnTo>
                                <a:pt x="0" y="0"/>
                              </a:lnTo>
                              <a:lnTo>
                                <a:pt x="0" y="12"/>
                              </a:lnTo>
                              <a:lnTo>
                                <a:pt x="78" y="173"/>
                              </a:lnTo>
                              <a:lnTo>
                                <a:pt x="167" y="335"/>
                              </a:lnTo>
                              <a:lnTo>
                                <a:pt x="269" y="491"/>
                              </a:lnTo>
                              <a:lnTo>
                                <a:pt x="377" y="653"/>
                              </a:lnTo>
                              <a:lnTo>
                                <a:pt x="496" y="809"/>
                              </a:lnTo>
                              <a:lnTo>
                                <a:pt x="628" y="965"/>
                              </a:lnTo>
                              <a:lnTo>
                                <a:pt x="765" y="1121"/>
                              </a:lnTo>
                              <a:lnTo>
                                <a:pt x="909" y="126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2"/>
                        </a:solidFill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grpSp>
                      <p:nvGrpSpPr>
                        <p:cNvPr id="1106" name="Group 51">
                          <a:extLst>
                            <a:ext uri="{FF2B5EF4-FFF2-40B4-BE49-F238E27FC236}">
                              <a16:creationId xmlns:a16="http://schemas.microsoft.com/office/drawing/2014/main" id="{E626BCE5-4934-42F3-A621-0060DB41F348}"/>
                            </a:ext>
                          </a:extLst>
                        </p:cNvPr>
                        <p:cNvGrpSpPr>
                          <a:grpSpLocks/>
                        </p:cNvGrpSpPr>
                        <p:nvPr userDrawn="1"/>
                      </p:nvGrpSpPr>
                      <p:grpSpPr bwMode="auto">
                        <a:xfrm>
                          <a:off x="0" y="1812"/>
                          <a:ext cx="3672" cy="2049"/>
                          <a:chOff x="5" y="1816"/>
                          <a:chExt cx="3672" cy="2049"/>
                        </a:xfrm>
                      </p:grpSpPr>
                      <p:sp>
                        <p:nvSpPr>
                          <p:cNvPr id="1143" name="Oval 52">
                            <a:extLst>
                              <a:ext uri="{FF2B5EF4-FFF2-40B4-BE49-F238E27FC236}">
                                <a16:creationId xmlns:a16="http://schemas.microsoft.com/office/drawing/2014/main" id="{7E87EBDE-2DF9-4E08-B31A-6B6C0D48B768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544" y="2869"/>
                            <a:ext cx="161" cy="280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>
                            <a:lvl1pPr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1pPr>
                            <a:lvl2pPr marL="742950" indent="-28575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2pPr>
                            <a:lvl3pPr marL="11430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3pPr>
                            <a:lvl4pPr marL="16002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4pPr>
                            <a:lvl5pPr marL="20574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  <p:sp>
                        <p:nvSpPr>
                          <p:cNvPr id="1144" name="Oval 53">
                            <a:extLst>
                              <a:ext uri="{FF2B5EF4-FFF2-40B4-BE49-F238E27FC236}">
                                <a16:creationId xmlns:a16="http://schemas.microsoft.com/office/drawing/2014/main" id="{1D610BBF-E56A-4B74-8D00-83747B1EC188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90" y="2750"/>
                            <a:ext cx="281" cy="50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>
                            <a:lvl1pPr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1pPr>
                            <a:lvl2pPr marL="742950" indent="-28575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2pPr>
                            <a:lvl3pPr marL="11430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3pPr>
                            <a:lvl4pPr marL="16002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4pPr>
                            <a:lvl5pPr marL="20574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  <p:sp>
                        <p:nvSpPr>
                          <p:cNvPr id="1145" name="Oval 54">
                            <a:extLst>
                              <a:ext uri="{FF2B5EF4-FFF2-40B4-BE49-F238E27FC236}">
                                <a16:creationId xmlns:a16="http://schemas.microsoft.com/office/drawing/2014/main" id="{64AF4CE8-1807-4234-896E-CEA3A38A08AF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15" y="2563"/>
                            <a:ext cx="471" cy="81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>
                            <a:lvl1pPr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1pPr>
                            <a:lvl2pPr marL="742950" indent="-28575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2pPr>
                            <a:lvl3pPr marL="11430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3pPr>
                            <a:lvl4pPr marL="16002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4pPr>
                            <a:lvl5pPr marL="20574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  <p:sp>
                        <p:nvSpPr>
                          <p:cNvPr id="1146" name="Oval 55">
                            <a:extLst>
                              <a:ext uri="{FF2B5EF4-FFF2-40B4-BE49-F238E27FC236}">
                                <a16:creationId xmlns:a16="http://schemas.microsoft.com/office/drawing/2014/main" id="{6C090D1B-595C-4EC2-98FC-6764688E4184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357" y="2400"/>
                            <a:ext cx="623" cy="112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>
                            <a:lvl1pPr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1pPr>
                            <a:lvl2pPr marL="742950" indent="-28575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2pPr>
                            <a:lvl3pPr marL="11430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3pPr>
                            <a:lvl4pPr marL="16002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4pPr>
                            <a:lvl5pPr marL="20574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  <p:sp>
                        <p:nvSpPr>
                          <p:cNvPr id="1147" name="Oval 56">
                            <a:extLst>
                              <a:ext uri="{FF2B5EF4-FFF2-40B4-BE49-F238E27FC236}">
                                <a16:creationId xmlns:a16="http://schemas.microsoft.com/office/drawing/2014/main" id="{8709A21B-243E-42AF-BF9B-22A234A98C56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94" y="2200"/>
                            <a:ext cx="786" cy="1467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>
                            <a:lvl1pPr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1pPr>
                            <a:lvl2pPr marL="742950" indent="-28575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2pPr>
                            <a:lvl3pPr marL="11430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3pPr>
                            <a:lvl4pPr marL="16002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4pPr>
                            <a:lvl5pPr marL="20574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  <p:sp>
                        <p:nvSpPr>
                          <p:cNvPr id="1148" name="Oval 57">
                            <a:extLst>
                              <a:ext uri="{FF2B5EF4-FFF2-40B4-BE49-F238E27FC236}">
                                <a16:creationId xmlns:a16="http://schemas.microsoft.com/office/drawing/2014/main" id="{FE428089-950A-49B7-B87C-FE1886C4CC44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38" y="2040"/>
                            <a:ext cx="972" cy="177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>
                            <a:lvl1pPr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1pPr>
                            <a:lvl2pPr marL="742950" indent="-28575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2pPr>
                            <a:lvl3pPr marL="11430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3pPr>
                            <a:lvl4pPr marL="16002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4pPr>
                            <a:lvl5pPr marL="20574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  <p:sp>
                        <p:nvSpPr>
                          <p:cNvPr id="1149" name="Oval 58">
                            <a:extLst>
                              <a:ext uri="{FF2B5EF4-FFF2-40B4-BE49-F238E27FC236}">
                                <a16:creationId xmlns:a16="http://schemas.microsoft.com/office/drawing/2014/main" id="{6EEEB151-EF5B-4849-946E-090210B7C0ED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157" y="1865"/>
                            <a:ext cx="1167" cy="2094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>
                            <a:lvl1pPr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1pPr>
                            <a:lvl2pPr marL="742950" indent="-28575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2pPr>
                            <a:lvl3pPr marL="11430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3pPr>
                            <a:lvl4pPr marL="16002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4pPr>
                            <a:lvl5pPr marL="20574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  <p:sp>
                        <p:nvSpPr>
                          <p:cNvPr id="1150" name="Oval 59">
                            <a:extLst>
                              <a:ext uri="{FF2B5EF4-FFF2-40B4-BE49-F238E27FC236}">
                                <a16:creationId xmlns:a16="http://schemas.microsoft.com/office/drawing/2014/main" id="{6D420E92-A1CF-4B39-B21B-7BD482FC1486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085" y="1698"/>
                            <a:ext cx="1346" cy="2398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>
                            <a:lvl1pPr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1pPr>
                            <a:lvl2pPr marL="742950" indent="-28575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2pPr>
                            <a:lvl3pPr marL="11430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3pPr>
                            <a:lvl4pPr marL="16002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4pPr>
                            <a:lvl5pPr marL="20574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  <p:sp>
                        <p:nvSpPr>
                          <p:cNvPr id="1151" name="Oval 60">
                            <a:extLst>
                              <a:ext uri="{FF2B5EF4-FFF2-40B4-BE49-F238E27FC236}">
                                <a16:creationId xmlns:a16="http://schemas.microsoft.com/office/drawing/2014/main" id="{AA1AC673-93C7-4E9A-984A-B4BAC9E9D611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000" y="1536"/>
                            <a:ext cx="1563" cy="269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>
                            <a:lvl1pPr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1pPr>
                            <a:lvl2pPr marL="742950" indent="-28575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2pPr>
                            <a:lvl3pPr marL="11430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3pPr>
                            <a:lvl4pPr marL="16002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4pPr>
                            <a:lvl5pPr marL="20574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  <p:sp>
                        <p:nvSpPr>
                          <p:cNvPr id="1152" name="Oval 61">
                            <a:extLst>
                              <a:ext uri="{FF2B5EF4-FFF2-40B4-BE49-F238E27FC236}">
                                <a16:creationId xmlns:a16="http://schemas.microsoft.com/office/drawing/2014/main" id="{9A94ECC5-24C3-48DE-826D-FCE2B526BC7E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934" y="1357"/>
                            <a:ext cx="1711" cy="301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>
                            <a:lvl1pPr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1pPr>
                            <a:lvl2pPr marL="742950" indent="-28575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2pPr>
                            <a:lvl3pPr marL="11430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3pPr>
                            <a:lvl4pPr marL="16002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4pPr>
                            <a:lvl5pPr marL="20574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  <p:sp>
                        <p:nvSpPr>
                          <p:cNvPr id="1153" name="Oval 62">
                            <a:extLst>
                              <a:ext uri="{FF2B5EF4-FFF2-40B4-BE49-F238E27FC236}">
                                <a16:creationId xmlns:a16="http://schemas.microsoft.com/office/drawing/2014/main" id="{8EC14AAB-036E-424D-B82C-88BA0C1601FA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65139">
                            <a:off x="877" y="1187"/>
                            <a:ext cx="1880" cy="3345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>
                            <a:lvl1pPr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1pPr>
                            <a:lvl2pPr marL="742950" indent="-28575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2pPr>
                            <a:lvl3pPr marL="11430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3pPr>
                            <a:lvl4pPr marL="16002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4pPr>
                            <a:lvl5pPr marL="20574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  <p:sp>
                        <p:nvSpPr>
                          <p:cNvPr id="1154" name="Oval 63">
                            <a:extLst>
                              <a:ext uri="{FF2B5EF4-FFF2-40B4-BE49-F238E27FC236}">
                                <a16:creationId xmlns:a16="http://schemas.microsoft.com/office/drawing/2014/main" id="{592261D4-FA11-4FB1-ACDE-F768A943A6FE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780025">
                            <a:off x="819" y="1002"/>
                            <a:ext cx="2049" cy="3672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>
                            <a:lvl1pPr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1pPr>
                            <a:lvl2pPr marL="742950" indent="-28575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2pPr>
                            <a:lvl3pPr marL="11430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3pPr>
                            <a:lvl4pPr marL="16002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4pPr>
                            <a:lvl5pPr marL="2057400" indent="-228600"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 i="1">
                                <a:solidFill>
                                  <a:srgbClr val="CC6600"/>
                                </a:solidFill>
                                <a:latin typeface="Times New Roman" panose="02020603050405020304" pitchFamily="18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</p:grpSp>
                    <p:sp>
                      <p:nvSpPr>
                        <p:cNvPr id="1107" name="Line 64">
                          <a:extLst>
                            <a:ext uri="{FF2B5EF4-FFF2-40B4-BE49-F238E27FC236}">
                              <a16:creationId xmlns:a16="http://schemas.microsoft.com/office/drawing/2014/main" id="{CB8BE4D7-4E2D-4DA7-8F86-693C8A783C5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flipV="1">
                          <a:off x="1656" y="1164"/>
                          <a:ext cx="831" cy="17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08" name="Line 65">
                          <a:extLst>
                            <a:ext uri="{FF2B5EF4-FFF2-40B4-BE49-F238E27FC236}">
                              <a16:creationId xmlns:a16="http://schemas.microsoft.com/office/drawing/2014/main" id="{F90C900E-8B31-458D-AD53-21F376897D6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615780" flipV="1">
                          <a:off x="1811" y="1299"/>
                          <a:ext cx="819" cy="172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09" name="Line 66">
                          <a:extLst>
                            <a:ext uri="{FF2B5EF4-FFF2-40B4-BE49-F238E27FC236}">
                              <a16:creationId xmlns:a16="http://schemas.microsoft.com/office/drawing/2014/main" id="{42A39942-5589-49F1-AFEA-C5CCA1872A9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139441" flipV="1">
                          <a:off x="1963" y="1148"/>
                          <a:ext cx="383" cy="18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10" name="Line 67">
                          <a:extLst>
                            <a:ext uri="{FF2B5EF4-FFF2-40B4-BE49-F238E27FC236}">
                              <a16:creationId xmlns:a16="http://schemas.microsoft.com/office/drawing/2014/main" id="{7ED90B4C-818B-4680-8CCC-A41C9FEB950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061104" flipV="1">
                          <a:off x="1921" y="1332"/>
                          <a:ext cx="744" cy="176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11" name="Line 68">
                          <a:extLst>
                            <a:ext uri="{FF2B5EF4-FFF2-40B4-BE49-F238E27FC236}">
                              <a16:creationId xmlns:a16="http://schemas.microsoft.com/office/drawing/2014/main" id="{7DD7FC7F-0E0A-49CD-9661-CADCB02E5B8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2202167" flipV="1">
                          <a:off x="2217" y="1314"/>
                          <a:ext cx="311" cy="191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12" name="Line 69">
                          <a:extLst>
                            <a:ext uri="{FF2B5EF4-FFF2-40B4-BE49-F238E27FC236}">
                              <a16:creationId xmlns:a16="http://schemas.microsoft.com/office/drawing/2014/main" id="{140C82E8-AE36-4EDD-BE18-F2E4891693A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39" y="1549"/>
                          <a:ext cx="895" cy="172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13" name="Line 70">
                          <a:extLst>
                            <a:ext uri="{FF2B5EF4-FFF2-40B4-BE49-F238E27FC236}">
                              <a16:creationId xmlns:a16="http://schemas.microsoft.com/office/drawing/2014/main" id="{421FC1C8-2487-422F-819F-45877AFCF19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24" y="1649"/>
                          <a:ext cx="1049" cy="166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14" name="Line 71">
                          <a:extLst>
                            <a:ext uri="{FF2B5EF4-FFF2-40B4-BE49-F238E27FC236}">
                              <a16:creationId xmlns:a16="http://schemas.microsoft.com/office/drawing/2014/main" id="{7D7A076B-5ACA-43D2-A53D-C65B35C6750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85" y="1876"/>
                          <a:ext cx="1357" cy="151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15" name="Line 72">
                          <a:extLst>
                            <a:ext uri="{FF2B5EF4-FFF2-40B4-BE49-F238E27FC236}">
                              <a16:creationId xmlns:a16="http://schemas.microsoft.com/office/drawing/2014/main" id="{B1EE137C-ED5D-4AE7-8293-D4D94D774A9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36" y="2115"/>
                          <a:ext cx="1686" cy="13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16" name="Line 73">
                          <a:extLst>
                            <a:ext uri="{FF2B5EF4-FFF2-40B4-BE49-F238E27FC236}">
                              <a16:creationId xmlns:a16="http://schemas.microsoft.com/office/drawing/2014/main" id="{7618D057-064E-45F4-867D-712D2CCCEF7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97" y="2287"/>
                          <a:ext cx="1880" cy="122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17" name="Line 74">
                          <a:extLst>
                            <a:ext uri="{FF2B5EF4-FFF2-40B4-BE49-F238E27FC236}">
                              <a16:creationId xmlns:a16="http://schemas.microsoft.com/office/drawing/2014/main" id="{E3A36ABA-3BFF-46C7-9606-43F1587559E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55" y="2458"/>
                          <a:ext cx="2060" cy="10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18" name="Line 75">
                          <a:extLst>
                            <a:ext uri="{FF2B5EF4-FFF2-40B4-BE49-F238E27FC236}">
                              <a16:creationId xmlns:a16="http://schemas.microsoft.com/office/drawing/2014/main" id="{54333091-79FD-4EE4-8454-25A8157F545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23" y="2640"/>
                          <a:ext cx="2224" cy="9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19" name="Line 76">
                          <a:extLst>
                            <a:ext uri="{FF2B5EF4-FFF2-40B4-BE49-F238E27FC236}">
                              <a16:creationId xmlns:a16="http://schemas.microsoft.com/office/drawing/2014/main" id="{1356C0CB-3FE4-4EB4-BFC7-E04C89A63E4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37" y="3059"/>
                          <a:ext cx="2520" cy="61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20" name="Line 77">
                          <a:extLst>
                            <a:ext uri="{FF2B5EF4-FFF2-40B4-BE49-F238E27FC236}">
                              <a16:creationId xmlns:a16="http://schemas.microsoft.com/office/drawing/2014/main" id="{31EB0ADF-A94B-4B1A-AD0F-8B3E6B3ADD9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4" y="3150"/>
                          <a:ext cx="472" cy="112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21" name="Line 78">
                          <a:extLst>
                            <a:ext uri="{FF2B5EF4-FFF2-40B4-BE49-F238E27FC236}">
                              <a16:creationId xmlns:a16="http://schemas.microsoft.com/office/drawing/2014/main" id="{79B24A01-CFF8-4C4A-B05A-0707C6E14D1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121" y="2961"/>
                          <a:ext cx="220" cy="101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22" name="Line 79">
                          <a:extLst>
                            <a:ext uri="{FF2B5EF4-FFF2-40B4-BE49-F238E27FC236}">
                              <a16:creationId xmlns:a16="http://schemas.microsoft.com/office/drawing/2014/main" id="{14E07E1E-3535-4C67-B367-3227ABF39DF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041" y="2935"/>
                          <a:ext cx="304" cy="99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23" name="Line 80">
                          <a:extLst>
                            <a:ext uri="{FF2B5EF4-FFF2-40B4-BE49-F238E27FC236}">
                              <a16:creationId xmlns:a16="http://schemas.microsoft.com/office/drawing/2014/main" id="{1564BCF3-4EED-4A46-A021-2487D4A30CF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957" y="2910"/>
                          <a:ext cx="394" cy="9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24" name="Line 81">
                          <a:extLst>
                            <a:ext uri="{FF2B5EF4-FFF2-40B4-BE49-F238E27FC236}">
                              <a16:creationId xmlns:a16="http://schemas.microsoft.com/office/drawing/2014/main" id="{D289390E-5AF5-41A5-8F21-87BDCD37A19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80" y="2885"/>
                          <a:ext cx="478" cy="9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25" name="Line 82">
                          <a:extLst>
                            <a:ext uri="{FF2B5EF4-FFF2-40B4-BE49-F238E27FC236}">
                              <a16:creationId xmlns:a16="http://schemas.microsoft.com/office/drawing/2014/main" id="{6DEAA41D-54F5-4A85-A024-60AEF87B963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01" y="2863"/>
                          <a:ext cx="561" cy="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26" name="Line 83">
                          <a:extLst>
                            <a:ext uri="{FF2B5EF4-FFF2-40B4-BE49-F238E27FC236}">
                              <a16:creationId xmlns:a16="http://schemas.microsoft.com/office/drawing/2014/main" id="{3C0D6AE9-0A5A-44A7-9ABA-7C7A3EA5764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717" y="2836"/>
                          <a:ext cx="656" cy="8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27" name="Line 84">
                          <a:extLst>
                            <a:ext uri="{FF2B5EF4-FFF2-40B4-BE49-F238E27FC236}">
                              <a16:creationId xmlns:a16="http://schemas.microsoft.com/office/drawing/2014/main" id="{0B5F4348-D37D-4408-B28E-7B9DB3C4830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631" y="2810"/>
                          <a:ext cx="752" cy="84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28" name="Line 85">
                          <a:extLst>
                            <a:ext uri="{FF2B5EF4-FFF2-40B4-BE49-F238E27FC236}">
                              <a16:creationId xmlns:a16="http://schemas.microsoft.com/office/drawing/2014/main" id="{A31CF5E4-4152-4326-BEDA-C2323DA1A5C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462" y="2758"/>
                          <a:ext cx="946" cy="75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29" name="Line 86">
                          <a:extLst>
                            <a:ext uri="{FF2B5EF4-FFF2-40B4-BE49-F238E27FC236}">
                              <a16:creationId xmlns:a16="http://schemas.microsoft.com/office/drawing/2014/main" id="{EB50054A-2018-49BC-A211-533EE48053B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365" y="2729"/>
                          <a:ext cx="1058" cy="6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30" name="Line 87">
                          <a:extLst>
                            <a:ext uri="{FF2B5EF4-FFF2-40B4-BE49-F238E27FC236}">
                              <a16:creationId xmlns:a16="http://schemas.microsoft.com/office/drawing/2014/main" id="{510EC6D5-5986-480F-9B22-0B3ECD7B776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265" y="2697"/>
                          <a:ext cx="1174" cy="63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31" name="Line 88">
                          <a:extLst>
                            <a:ext uri="{FF2B5EF4-FFF2-40B4-BE49-F238E27FC236}">
                              <a16:creationId xmlns:a16="http://schemas.microsoft.com/office/drawing/2014/main" id="{533A9175-4EBC-410C-920C-8363F392874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5" y="2632"/>
                          <a:ext cx="1431" cy="4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32" name="Line 89">
                          <a:extLst>
                            <a:ext uri="{FF2B5EF4-FFF2-40B4-BE49-F238E27FC236}">
                              <a16:creationId xmlns:a16="http://schemas.microsoft.com/office/drawing/2014/main" id="{996A2974-ED00-41EC-ACC2-B8D8912C7BD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1" y="2607"/>
                          <a:ext cx="1513" cy="3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33" name="Line 90">
                          <a:extLst>
                            <a:ext uri="{FF2B5EF4-FFF2-40B4-BE49-F238E27FC236}">
                              <a16:creationId xmlns:a16="http://schemas.microsoft.com/office/drawing/2014/main" id="{20ADA4B0-E920-471A-95B9-80B6C450763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72" y="2570"/>
                          <a:ext cx="1648" cy="10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34" name="Line 91">
                          <a:extLst>
                            <a:ext uri="{FF2B5EF4-FFF2-40B4-BE49-F238E27FC236}">
                              <a16:creationId xmlns:a16="http://schemas.microsoft.com/office/drawing/2014/main" id="{CFBACEE0-428F-4A5D-9006-D009D0C5272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37" y="1095"/>
                          <a:ext cx="2219" cy="136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35" name="Line 92">
                          <a:extLst>
                            <a:ext uri="{FF2B5EF4-FFF2-40B4-BE49-F238E27FC236}">
                              <a16:creationId xmlns:a16="http://schemas.microsoft.com/office/drawing/2014/main" id="{397752C2-1BDB-4794-8E38-01196DEC425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3" y="962"/>
                          <a:ext cx="2071" cy="15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36" name="Line 93">
                          <a:extLst>
                            <a:ext uri="{FF2B5EF4-FFF2-40B4-BE49-F238E27FC236}">
                              <a16:creationId xmlns:a16="http://schemas.microsoft.com/office/drawing/2014/main" id="{36E6B1FB-A4F4-4F06-97B7-8AB6CA88696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418" y="826"/>
                          <a:ext cx="1672" cy="17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37" name="Line 94">
                          <a:extLst>
                            <a:ext uri="{FF2B5EF4-FFF2-40B4-BE49-F238E27FC236}">
                              <a16:creationId xmlns:a16="http://schemas.microsoft.com/office/drawing/2014/main" id="{BFB4B382-8084-48D8-8389-DC909F2983A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634" y="808"/>
                          <a:ext cx="1473" cy="1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38" name="Line 95">
                          <a:extLst>
                            <a:ext uri="{FF2B5EF4-FFF2-40B4-BE49-F238E27FC236}">
                              <a16:creationId xmlns:a16="http://schemas.microsoft.com/office/drawing/2014/main" id="{8CFCFCDD-B16C-4B3A-8427-1ABEAA57A2C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094" y="827"/>
                          <a:ext cx="1030" cy="19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39" name="Line 96">
                          <a:extLst>
                            <a:ext uri="{FF2B5EF4-FFF2-40B4-BE49-F238E27FC236}">
                              <a16:creationId xmlns:a16="http://schemas.microsoft.com/office/drawing/2014/main" id="{605202E6-A752-4F85-A4BF-CC5F053B308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302" y="857"/>
                          <a:ext cx="829" cy="19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40" name="Line 97">
                          <a:extLst>
                            <a:ext uri="{FF2B5EF4-FFF2-40B4-BE49-F238E27FC236}">
                              <a16:creationId xmlns:a16="http://schemas.microsoft.com/office/drawing/2014/main" id="{C0AE9D6A-8DE1-489B-A53E-B9191814638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496" y="901"/>
                          <a:ext cx="633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41" name="Line 98">
                          <a:extLst>
                            <a:ext uri="{FF2B5EF4-FFF2-40B4-BE49-F238E27FC236}">
                              <a16:creationId xmlns:a16="http://schemas.microsoft.com/office/drawing/2014/main" id="{71D58693-EB83-4B4F-8D82-C98D77E8C40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679" y="952"/>
                          <a:ext cx="447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42" name="Line 99">
                          <a:extLst>
                            <a:ext uri="{FF2B5EF4-FFF2-40B4-BE49-F238E27FC236}">
                              <a16:creationId xmlns:a16="http://schemas.microsoft.com/office/drawing/2014/main" id="{E14073DF-81E7-4611-B905-1828E99E258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859" y="1013"/>
                          <a:ext cx="261" cy="196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1047" name="Group 100">
                <a:extLst>
                  <a:ext uri="{FF2B5EF4-FFF2-40B4-BE49-F238E27FC236}">
                    <a16:creationId xmlns:a16="http://schemas.microsoft.com/office/drawing/2014/main" id="{C03CE64D-6B85-4B95-954E-DF5D7B607849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02" y="1454"/>
                <a:ext cx="2787" cy="2866"/>
                <a:chOff x="2" y="1454"/>
                <a:chExt cx="2787" cy="2866"/>
              </a:xfrm>
            </p:grpSpPr>
            <p:sp>
              <p:nvSpPr>
                <p:cNvPr id="1048" name="Line 101">
                  <a:extLst>
                    <a:ext uri="{FF2B5EF4-FFF2-40B4-BE49-F238E27FC236}">
                      <a16:creationId xmlns:a16="http://schemas.microsoft.com/office/drawing/2014/main" id="{2D688F48-1C80-410C-999D-D8D9519F0D72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1678521" flipV="1">
                  <a:off x="2057" y="1454"/>
                  <a:ext cx="732" cy="1778"/>
                </a:xfrm>
                <a:prstGeom prst="line">
                  <a:avLst/>
                </a:prstGeom>
                <a:noFill/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049" name="Line 102">
                  <a:extLst>
                    <a:ext uri="{FF2B5EF4-FFF2-40B4-BE49-F238E27FC236}">
                      <a16:creationId xmlns:a16="http://schemas.microsoft.com/office/drawing/2014/main" id="{7813CC5B-4E33-4803-A8C8-66AAC60E9DBF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flipH="1" flipV="1">
                  <a:off x="870" y="3854"/>
                  <a:ext cx="223" cy="463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grpSp>
              <p:nvGrpSpPr>
                <p:cNvPr id="1050" name="Group 103">
                  <a:extLst>
                    <a:ext uri="{FF2B5EF4-FFF2-40B4-BE49-F238E27FC236}">
                      <a16:creationId xmlns:a16="http://schemas.microsoft.com/office/drawing/2014/main" id="{A4B10FF6-5963-479B-BA23-9348A49A3FD6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2" y="2738"/>
                  <a:ext cx="1317" cy="1582"/>
                  <a:chOff x="2" y="2738"/>
                  <a:chExt cx="1317" cy="1582"/>
                </a:xfrm>
              </p:grpSpPr>
              <p:sp>
                <p:nvSpPr>
                  <p:cNvPr id="1051" name="Line 104">
                    <a:extLst>
                      <a:ext uri="{FF2B5EF4-FFF2-40B4-BE49-F238E27FC236}">
                        <a16:creationId xmlns:a16="http://schemas.microsoft.com/office/drawing/2014/main" id="{9CFFB23E-1DAB-4A8F-82F3-E51D1E2ED52E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697" y="3855"/>
                    <a:ext cx="173" cy="18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052" name="Freeform 105">
                    <a:extLst>
                      <a:ext uri="{FF2B5EF4-FFF2-40B4-BE49-F238E27FC236}">
                        <a16:creationId xmlns:a16="http://schemas.microsoft.com/office/drawing/2014/main" id="{79204186-5D85-439D-8EDC-5179067AD70D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2" y="3218"/>
                    <a:ext cx="1006" cy="1102"/>
                  </a:xfrm>
                  <a:custGeom>
                    <a:avLst/>
                    <a:gdLst>
                      <a:gd name="T0" fmla="*/ 1006 w 1006"/>
                      <a:gd name="T1" fmla="*/ 1102 h 1102"/>
                      <a:gd name="T2" fmla="*/ 696 w 1006"/>
                      <a:gd name="T3" fmla="*/ 823 h 1102"/>
                      <a:gd name="T4" fmla="*/ 333 w 1006"/>
                      <a:gd name="T5" fmla="*/ 447 h 1102"/>
                      <a:gd name="T6" fmla="*/ 51 w 1006"/>
                      <a:gd name="T7" fmla="*/ 76 h 1102"/>
                      <a:gd name="T8" fmla="*/ 0 w 1006"/>
                      <a:gd name="T9" fmla="*/ 0 h 110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006" h="1102">
                        <a:moveTo>
                          <a:pt x="1006" y="1102"/>
                        </a:moveTo>
                        <a:lnTo>
                          <a:pt x="696" y="823"/>
                        </a:lnTo>
                        <a:lnTo>
                          <a:pt x="333" y="447"/>
                        </a:lnTo>
                        <a:lnTo>
                          <a:pt x="51" y="76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19050" cmpd="sng">
                    <a:solidFill>
                      <a:schemeClr val="accent2"/>
                    </a:solidFill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053" name="Line 106">
                    <a:extLst>
                      <a:ext uri="{FF2B5EF4-FFF2-40B4-BE49-F238E27FC236}">
                        <a16:creationId xmlns:a16="http://schemas.microsoft.com/office/drawing/2014/main" id="{DB6B42DB-801A-413C-B030-B34847ED515E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1242" y="4231"/>
                    <a:ext cx="77" cy="88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054" name="Line 107">
                    <a:extLst>
                      <a:ext uri="{FF2B5EF4-FFF2-40B4-BE49-F238E27FC236}">
                        <a16:creationId xmlns:a16="http://schemas.microsoft.com/office/drawing/2014/main" id="{9683D50F-74CE-4040-8CC5-9E25B81C5A48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340" y="3668"/>
                    <a:ext cx="532" cy="185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055" name="Line 108">
                    <a:extLst>
                      <a:ext uri="{FF2B5EF4-FFF2-40B4-BE49-F238E27FC236}">
                        <a16:creationId xmlns:a16="http://schemas.microsoft.com/office/drawing/2014/main" id="{2021BFD2-5B97-4339-8DF3-50E39D1178BB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37" y="3101"/>
                    <a:ext cx="101" cy="56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056" name="Line 109">
                    <a:extLst>
                      <a:ext uri="{FF2B5EF4-FFF2-40B4-BE49-F238E27FC236}">
                        <a16:creationId xmlns:a16="http://schemas.microsoft.com/office/drawing/2014/main" id="{702860E9-F892-4D85-94A8-A29A23C173AB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" y="3009"/>
                    <a:ext cx="235" cy="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057" name="Line 110">
                    <a:extLst>
                      <a:ext uri="{FF2B5EF4-FFF2-40B4-BE49-F238E27FC236}">
                        <a16:creationId xmlns:a16="http://schemas.microsoft.com/office/drawing/2014/main" id="{4069DA7B-F16A-4C9A-84A2-6A9256292228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54" y="3101"/>
                    <a:ext cx="182" cy="194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058" name="Line 111">
                    <a:extLst>
                      <a:ext uri="{FF2B5EF4-FFF2-40B4-BE49-F238E27FC236}">
                        <a16:creationId xmlns:a16="http://schemas.microsoft.com/office/drawing/2014/main" id="{3FD13603-10CE-4FFC-87BC-099C68BDAB4E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336" y="3476"/>
                    <a:ext cx="176" cy="1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059" name="Line 112">
                    <a:extLst>
                      <a:ext uri="{FF2B5EF4-FFF2-40B4-BE49-F238E27FC236}">
                        <a16:creationId xmlns:a16="http://schemas.microsoft.com/office/drawing/2014/main" id="{1EDB2E91-0DD2-4AAA-A9F7-3A74A0E31641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3" y="2738"/>
                    <a:ext cx="14" cy="23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</p:grpSp>
          </p:grpSp>
        </p:grpSp>
        <p:grpSp>
          <p:nvGrpSpPr>
            <p:cNvPr id="1033" name="Group 113">
              <a:extLst>
                <a:ext uri="{FF2B5EF4-FFF2-40B4-BE49-F238E27FC236}">
                  <a16:creationId xmlns:a16="http://schemas.microsoft.com/office/drawing/2014/main" id="{E7FDBE10-E365-4298-ACB5-28699DD241A2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6" y="1326"/>
              <a:ext cx="3325" cy="2948"/>
              <a:chOff x="16" y="1326"/>
              <a:chExt cx="3325" cy="2948"/>
            </a:xfrm>
          </p:grpSpPr>
          <p:sp>
            <p:nvSpPr>
              <p:cNvPr id="1034" name="Freeform 114">
                <a:extLst>
                  <a:ext uri="{FF2B5EF4-FFF2-40B4-BE49-F238E27FC236}">
                    <a16:creationId xmlns:a16="http://schemas.microsoft.com/office/drawing/2014/main" id="{C1618C66-C51A-4985-A8C3-01B49F1390C9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6" y="2656"/>
                <a:ext cx="1440" cy="1618"/>
              </a:xfrm>
              <a:custGeom>
                <a:avLst/>
                <a:gdLst>
                  <a:gd name="T0" fmla="*/ 885 w 1435"/>
                  <a:gd name="T1" fmla="*/ 1150 h 1618"/>
                  <a:gd name="T2" fmla="*/ 753 w 1435"/>
                  <a:gd name="T3" fmla="*/ 1019 h 1618"/>
                  <a:gd name="T4" fmla="*/ 618 w 1435"/>
                  <a:gd name="T5" fmla="*/ 875 h 1618"/>
                  <a:gd name="T6" fmla="*/ 498 w 1435"/>
                  <a:gd name="T7" fmla="*/ 737 h 1618"/>
                  <a:gd name="T8" fmla="*/ 381 w 1435"/>
                  <a:gd name="T9" fmla="*/ 593 h 1618"/>
                  <a:gd name="T10" fmla="*/ 279 w 1435"/>
                  <a:gd name="T11" fmla="*/ 443 h 1618"/>
                  <a:gd name="T12" fmla="*/ 177 w 1435"/>
                  <a:gd name="T13" fmla="*/ 299 h 1618"/>
                  <a:gd name="T14" fmla="*/ 84 w 1435"/>
                  <a:gd name="T15" fmla="*/ 149 h 1618"/>
                  <a:gd name="T16" fmla="*/ 0 w 1435"/>
                  <a:gd name="T17" fmla="*/ 0 h 1618"/>
                  <a:gd name="T18" fmla="*/ 0 w 1435"/>
                  <a:gd name="T19" fmla="*/ 11 h 1618"/>
                  <a:gd name="T20" fmla="*/ 84 w 1435"/>
                  <a:gd name="T21" fmla="*/ 155 h 1618"/>
                  <a:gd name="T22" fmla="*/ 177 w 1435"/>
                  <a:gd name="T23" fmla="*/ 305 h 1618"/>
                  <a:gd name="T24" fmla="*/ 273 w 1435"/>
                  <a:gd name="T25" fmla="*/ 449 h 1618"/>
                  <a:gd name="T26" fmla="*/ 381 w 1435"/>
                  <a:gd name="T27" fmla="*/ 593 h 1618"/>
                  <a:gd name="T28" fmla="*/ 498 w 1435"/>
                  <a:gd name="T29" fmla="*/ 737 h 1618"/>
                  <a:gd name="T30" fmla="*/ 618 w 1435"/>
                  <a:gd name="T31" fmla="*/ 881 h 1618"/>
                  <a:gd name="T32" fmla="*/ 747 w 1435"/>
                  <a:gd name="T33" fmla="*/ 1019 h 1618"/>
                  <a:gd name="T34" fmla="*/ 885 w 1435"/>
                  <a:gd name="T35" fmla="*/ 1150 h 1618"/>
                  <a:gd name="T36" fmla="*/ 1026 w 1435"/>
                  <a:gd name="T37" fmla="*/ 1276 h 1618"/>
                  <a:gd name="T38" fmla="*/ 1164 w 1435"/>
                  <a:gd name="T39" fmla="*/ 1396 h 1618"/>
                  <a:gd name="T40" fmla="*/ 1304 w 1435"/>
                  <a:gd name="T41" fmla="*/ 1510 h 1618"/>
                  <a:gd name="T42" fmla="*/ 1449 w 1435"/>
                  <a:gd name="T43" fmla="*/ 1618 h 1618"/>
                  <a:gd name="T44" fmla="*/ 1455 w 1435"/>
                  <a:gd name="T45" fmla="*/ 1618 h 1618"/>
                  <a:gd name="T46" fmla="*/ 1312 w 1435"/>
                  <a:gd name="T47" fmla="*/ 1510 h 1618"/>
                  <a:gd name="T48" fmla="*/ 1170 w 1435"/>
                  <a:gd name="T49" fmla="*/ 1396 h 1618"/>
                  <a:gd name="T50" fmla="*/ 1026 w 1435"/>
                  <a:gd name="T51" fmla="*/ 1276 h 1618"/>
                  <a:gd name="T52" fmla="*/ 885 w 1435"/>
                  <a:gd name="T53" fmla="*/ 1150 h 1618"/>
                  <a:gd name="T54" fmla="*/ 885 w 1435"/>
                  <a:gd name="T55" fmla="*/ 1150 h 1618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435" h="1618">
                    <a:moveTo>
                      <a:pt x="873" y="1150"/>
                    </a:moveTo>
                    <a:lnTo>
                      <a:pt x="741" y="1019"/>
                    </a:lnTo>
                    <a:lnTo>
                      <a:pt x="610" y="875"/>
                    </a:lnTo>
                    <a:lnTo>
                      <a:pt x="490" y="737"/>
                    </a:lnTo>
                    <a:lnTo>
                      <a:pt x="377" y="593"/>
                    </a:lnTo>
                    <a:lnTo>
                      <a:pt x="275" y="443"/>
                    </a:lnTo>
                    <a:lnTo>
                      <a:pt x="173" y="299"/>
                    </a:lnTo>
                    <a:lnTo>
                      <a:pt x="84" y="149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84" y="155"/>
                    </a:lnTo>
                    <a:lnTo>
                      <a:pt x="173" y="305"/>
                    </a:lnTo>
                    <a:lnTo>
                      <a:pt x="269" y="449"/>
                    </a:lnTo>
                    <a:lnTo>
                      <a:pt x="377" y="593"/>
                    </a:lnTo>
                    <a:lnTo>
                      <a:pt x="490" y="737"/>
                    </a:lnTo>
                    <a:lnTo>
                      <a:pt x="610" y="881"/>
                    </a:lnTo>
                    <a:lnTo>
                      <a:pt x="735" y="1019"/>
                    </a:lnTo>
                    <a:lnTo>
                      <a:pt x="873" y="1150"/>
                    </a:lnTo>
                    <a:lnTo>
                      <a:pt x="1010" y="1276"/>
                    </a:lnTo>
                    <a:lnTo>
                      <a:pt x="1148" y="1396"/>
                    </a:lnTo>
                    <a:lnTo>
                      <a:pt x="1286" y="1510"/>
                    </a:lnTo>
                    <a:lnTo>
                      <a:pt x="1429" y="1618"/>
                    </a:lnTo>
                    <a:lnTo>
                      <a:pt x="1435" y="1618"/>
                    </a:lnTo>
                    <a:lnTo>
                      <a:pt x="1292" y="1510"/>
                    </a:lnTo>
                    <a:lnTo>
                      <a:pt x="1154" y="1396"/>
                    </a:lnTo>
                    <a:lnTo>
                      <a:pt x="1010" y="1276"/>
                    </a:lnTo>
                    <a:lnTo>
                      <a:pt x="873" y="115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035" name="Freeform 115">
                <a:extLst>
                  <a:ext uri="{FF2B5EF4-FFF2-40B4-BE49-F238E27FC236}">
                    <a16:creationId xmlns:a16="http://schemas.microsoft.com/office/drawing/2014/main" id="{D1E229FF-53B5-486A-A1B3-29BBA7DB49C5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6" y="2260"/>
                <a:ext cx="1673" cy="2014"/>
              </a:xfrm>
              <a:custGeom>
                <a:avLst/>
                <a:gdLst>
                  <a:gd name="T0" fmla="*/ 969 w 1668"/>
                  <a:gd name="T1" fmla="*/ 1463 h 2014"/>
                  <a:gd name="T2" fmla="*/ 797 w 1668"/>
                  <a:gd name="T3" fmla="*/ 1289 h 2014"/>
                  <a:gd name="T4" fmla="*/ 642 w 1668"/>
                  <a:gd name="T5" fmla="*/ 1115 h 2014"/>
                  <a:gd name="T6" fmla="*/ 494 w 1668"/>
                  <a:gd name="T7" fmla="*/ 929 h 2014"/>
                  <a:gd name="T8" fmla="*/ 369 w 1668"/>
                  <a:gd name="T9" fmla="*/ 743 h 2014"/>
                  <a:gd name="T10" fmla="*/ 255 w 1668"/>
                  <a:gd name="T11" fmla="*/ 557 h 2014"/>
                  <a:gd name="T12" fmla="*/ 149 w 1668"/>
                  <a:gd name="T13" fmla="*/ 372 h 2014"/>
                  <a:gd name="T14" fmla="*/ 66 w 1668"/>
                  <a:gd name="T15" fmla="*/ 186 h 2014"/>
                  <a:gd name="T16" fmla="*/ 0 w 1668"/>
                  <a:gd name="T17" fmla="*/ 0 h 2014"/>
                  <a:gd name="T18" fmla="*/ 0 w 1668"/>
                  <a:gd name="T19" fmla="*/ 12 h 2014"/>
                  <a:gd name="T20" fmla="*/ 66 w 1668"/>
                  <a:gd name="T21" fmla="*/ 198 h 2014"/>
                  <a:gd name="T22" fmla="*/ 149 w 1668"/>
                  <a:gd name="T23" fmla="*/ 384 h 2014"/>
                  <a:gd name="T24" fmla="*/ 255 w 1668"/>
                  <a:gd name="T25" fmla="*/ 569 h 2014"/>
                  <a:gd name="T26" fmla="*/ 369 w 1668"/>
                  <a:gd name="T27" fmla="*/ 755 h 2014"/>
                  <a:gd name="T28" fmla="*/ 494 w 1668"/>
                  <a:gd name="T29" fmla="*/ 935 h 2014"/>
                  <a:gd name="T30" fmla="*/ 642 w 1668"/>
                  <a:gd name="T31" fmla="*/ 1115 h 2014"/>
                  <a:gd name="T32" fmla="*/ 797 w 1668"/>
                  <a:gd name="T33" fmla="*/ 1295 h 2014"/>
                  <a:gd name="T34" fmla="*/ 969 w 1668"/>
                  <a:gd name="T35" fmla="*/ 1463 h 2014"/>
                  <a:gd name="T36" fmla="*/ 1142 w 1668"/>
                  <a:gd name="T37" fmla="*/ 1618 h 2014"/>
                  <a:gd name="T38" fmla="*/ 1319 w 1668"/>
                  <a:gd name="T39" fmla="*/ 1762 h 2014"/>
                  <a:gd name="T40" fmla="*/ 1499 w 1668"/>
                  <a:gd name="T41" fmla="*/ 1894 h 2014"/>
                  <a:gd name="T42" fmla="*/ 1682 w 1668"/>
                  <a:gd name="T43" fmla="*/ 2014 h 2014"/>
                  <a:gd name="T44" fmla="*/ 1688 w 1668"/>
                  <a:gd name="T45" fmla="*/ 2014 h 2014"/>
                  <a:gd name="T46" fmla="*/ 1499 w 1668"/>
                  <a:gd name="T47" fmla="*/ 1894 h 2014"/>
                  <a:gd name="T48" fmla="*/ 1319 w 1668"/>
                  <a:gd name="T49" fmla="*/ 1762 h 2014"/>
                  <a:gd name="T50" fmla="*/ 1142 w 1668"/>
                  <a:gd name="T51" fmla="*/ 1618 h 2014"/>
                  <a:gd name="T52" fmla="*/ 969 w 1668"/>
                  <a:gd name="T53" fmla="*/ 1463 h 2014"/>
                  <a:gd name="T54" fmla="*/ 969 w 1668"/>
                  <a:gd name="T55" fmla="*/ 1463 h 2014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668" h="2014">
                    <a:moveTo>
                      <a:pt x="957" y="1463"/>
                    </a:moveTo>
                    <a:lnTo>
                      <a:pt x="789" y="1289"/>
                    </a:lnTo>
                    <a:lnTo>
                      <a:pt x="634" y="1115"/>
                    </a:lnTo>
                    <a:lnTo>
                      <a:pt x="490" y="929"/>
                    </a:lnTo>
                    <a:lnTo>
                      <a:pt x="365" y="743"/>
                    </a:lnTo>
                    <a:lnTo>
                      <a:pt x="251" y="557"/>
                    </a:lnTo>
                    <a:lnTo>
                      <a:pt x="149" y="372"/>
                    </a:lnTo>
                    <a:lnTo>
                      <a:pt x="66" y="186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6" y="198"/>
                    </a:lnTo>
                    <a:lnTo>
                      <a:pt x="149" y="384"/>
                    </a:lnTo>
                    <a:lnTo>
                      <a:pt x="251" y="569"/>
                    </a:lnTo>
                    <a:lnTo>
                      <a:pt x="365" y="755"/>
                    </a:lnTo>
                    <a:lnTo>
                      <a:pt x="490" y="935"/>
                    </a:lnTo>
                    <a:lnTo>
                      <a:pt x="634" y="1115"/>
                    </a:lnTo>
                    <a:lnTo>
                      <a:pt x="789" y="1295"/>
                    </a:lnTo>
                    <a:lnTo>
                      <a:pt x="957" y="1463"/>
                    </a:lnTo>
                    <a:lnTo>
                      <a:pt x="1130" y="1618"/>
                    </a:lnTo>
                    <a:lnTo>
                      <a:pt x="1303" y="1762"/>
                    </a:lnTo>
                    <a:lnTo>
                      <a:pt x="1483" y="1894"/>
                    </a:lnTo>
                    <a:lnTo>
                      <a:pt x="1662" y="2014"/>
                    </a:lnTo>
                    <a:lnTo>
                      <a:pt x="1668" y="2014"/>
                    </a:lnTo>
                    <a:lnTo>
                      <a:pt x="1483" y="1894"/>
                    </a:lnTo>
                    <a:lnTo>
                      <a:pt x="1303" y="1762"/>
                    </a:lnTo>
                    <a:lnTo>
                      <a:pt x="1130" y="1618"/>
                    </a:lnTo>
                    <a:lnTo>
                      <a:pt x="957" y="146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036" name="Rectangle 116">
                <a:extLst>
                  <a:ext uri="{FF2B5EF4-FFF2-40B4-BE49-F238E27FC236}">
                    <a16:creationId xmlns:a16="http://schemas.microsoft.com/office/drawing/2014/main" id="{B6BD79C6-54F9-4124-B4C4-7BC2FAAD0FD0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2488720">
                <a:off x="1988" y="1919"/>
                <a:ext cx="1353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037" name="Rectangle 117">
                <a:extLst>
                  <a:ext uri="{FF2B5EF4-FFF2-40B4-BE49-F238E27FC236}">
                    <a16:creationId xmlns:a16="http://schemas.microsoft.com/office/drawing/2014/main" id="{6B9A0CBA-33FE-414E-A557-55DA3B775B1E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5087790">
                <a:off x="1964" y="2613"/>
                <a:ext cx="2217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038" name="Rectangle 118">
                <a:extLst>
                  <a:ext uri="{FF2B5EF4-FFF2-40B4-BE49-F238E27FC236}">
                    <a16:creationId xmlns:a16="http://schemas.microsoft.com/office/drawing/2014/main" id="{5DBDD775-E402-47FF-95D3-700A1DD1BD97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3417299">
                <a:off x="1016" y="2697"/>
                <a:ext cx="2678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039" name="Rectangle 119">
                <a:extLst>
                  <a:ext uri="{FF2B5EF4-FFF2-40B4-BE49-F238E27FC236}">
                    <a16:creationId xmlns:a16="http://schemas.microsoft.com/office/drawing/2014/main" id="{8A1B49FA-2E1A-4A31-8C63-814F78AAD617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835848">
                <a:off x="688" y="1748"/>
                <a:ext cx="2390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 i="1">
                    <a:solidFill>
                      <a:srgbClr val="CC6600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grpSp>
            <p:nvGrpSpPr>
              <p:cNvPr id="1040" name="Group 120">
                <a:extLst>
                  <a:ext uri="{FF2B5EF4-FFF2-40B4-BE49-F238E27FC236}">
                    <a16:creationId xmlns:a16="http://schemas.microsoft.com/office/drawing/2014/main" id="{F637DD84-56F3-4186-AA91-28C2E982ACA4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046" y="1326"/>
                <a:ext cx="259" cy="299"/>
                <a:chOff x="3042" y="1265"/>
                <a:chExt cx="367" cy="424"/>
              </a:xfrm>
            </p:grpSpPr>
            <p:sp>
              <p:nvSpPr>
                <p:cNvPr id="62585" name="Oval 121">
                  <a:extLst>
                    <a:ext uri="{FF2B5EF4-FFF2-40B4-BE49-F238E27FC236}">
                      <a16:creationId xmlns:a16="http://schemas.microsoft.com/office/drawing/2014/main" id="{CC0C27AB-0A0E-4504-AAA6-9FBB8E4C21FA}"/>
                    </a:ext>
                  </a:extLst>
                </p:cNvPr>
                <p:cNvSpPr>
                  <a:spLocks noChangeAspect="1" noChangeArrowheads="1"/>
                </p:cNvSpPr>
                <p:nvPr userDrawn="1"/>
              </p:nvSpPr>
              <p:spPr bwMode="hidden">
                <a:xfrm rot="2828979">
                  <a:off x="2982" y="1467"/>
                  <a:ext cx="282" cy="16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it-IT"/>
                </a:p>
              </p:txBody>
            </p:sp>
            <p:sp>
              <p:nvSpPr>
                <p:cNvPr id="62586" name="Freeform 122">
                  <a:extLst>
                    <a:ext uri="{FF2B5EF4-FFF2-40B4-BE49-F238E27FC236}">
                      <a16:creationId xmlns:a16="http://schemas.microsoft.com/office/drawing/2014/main" id="{00B4E2BE-BA3C-4CC5-AA9C-2F4829FB1EE9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070" y="1374"/>
                  <a:ext cx="227" cy="221"/>
                </a:xfrm>
                <a:custGeom>
                  <a:avLst/>
                  <a:gdLst>
                    <a:gd name="T0" fmla="*/ 227 w 227"/>
                    <a:gd name="T1" fmla="*/ 134 h 222"/>
                    <a:gd name="T2" fmla="*/ 203 w 227"/>
                    <a:gd name="T3" fmla="*/ 144 h 222"/>
                    <a:gd name="T4" fmla="*/ 179 w 227"/>
                    <a:gd name="T5" fmla="*/ 138 h 222"/>
                    <a:gd name="T6" fmla="*/ 149 w 227"/>
                    <a:gd name="T7" fmla="*/ 126 h 222"/>
                    <a:gd name="T8" fmla="*/ 126 w 227"/>
                    <a:gd name="T9" fmla="*/ 102 h 222"/>
                    <a:gd name="T10" fmla="*/ 102 w 227"/>
                    <a:gd name="T11" fmla="*/ 72 h 222"/>
                    <a:gd name="T12" fmla="*/ 84 w 227"/>
                    <a:gd name="T13" fmla="*/ 48 h 222"/>
                    <a:gd name="T14" fmla="*/ 78 w 227"/>
                    <a:gd name="T15" fmla="*/ 24 h 222"/>
                    <a:gd name="T16" fmla="*/ 84 w 227"/>
                    <a:gd name="T17" fmla="*/ 0 h 222"/>
                    <a:gd name="T18" fmla="*/ 84 w 227"/>
                    <a:gd name="T19" fmla="*/ 0 h 222"/>
                    <a:gd name="T20" fmla="*/ 78 w 227"/>
                    <a:gd name="T21" fmla="*/ 0 h 222"/>
                    <a:gd name="T22" fmla="*/ 18 w 227"/>
                    <a:gd name="T23" fmla="*/ 60 h 222"/>
                    <a:gd name="T24" fmla="*/ 0 w 227"/>
                    <a:gd name="T25" fmla="*/ 90 h 222"/>
                    <a:gd name="T26" fmla="*/ 0 w 227"/>
                    <a:gd name="T27" fmla="*/ 120 h 222"/>
                    <a:gd name="T28" fmla="*/ 12 w 227"/>
                    <a:gd name="T29" fmla="*/ 156 h 222"/>
                    <a:gd name="T30" fmla="*/ 36 w 227"/>
                    <a:gd name="T31" fmla="*/ 192 h 222"/>
                    <a:gd name="T32" fmla="*/ 66 w 227"/>
                    <a:gd name="T33" fmla="*/ 216 h 222"/>
                    <a:gd name="T34" fmla="*/ 96 w 227"/>
                    <a:gd name="T35" fmla="*/ 222 h 222"/>
                    <a:gd name="T36" fmla="*/ 126 w 227"/>
                    <a:gd name="T37" fmla="*/ 222 h 222"/>
                    <a:gd name="T38" fmla="*/ 155 w 227"/>
                    <a:gd name="T39" fmla="*/ 210 h 222"/>
                    <a:gd name="T40" fmla="*/ 227 w 227"/>
                    <a:gd name="T41" fmla="*/ 138 h 222"/>
                    <a:gd name="T42" fmla="*/ 227 w 227"/>
                    <a:gd name="T43" fmla="*/ 134 h 2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27" h="222">
                      <a:moveTo>
                        <a:pt x="227" y="134"/>
                      </a:moveTo>
                      <a:lnTo>
                        <a:pt x="203" y="144"/>
                      </a:lnTo>
                      <a:lnTo>
                        <a:pt x="179" y="138"/>
                      </a:lnTo>
                      <a:lnTo>
                        <a:pt x="149" y="126"/>
                      </a:lnTo>
                      <a:lnTo>
                        <a:pt x="126" y="102"/>
                      </a:lnTo>
                      <a:lnTo>
                        <a:pt x="102" y="72"/>
                      </a:lnTo>
                      <a:lnTo>
                        <a:pt x="84" y="48"/>
                      </a:lnTo>
                      <a:lnTo>
                        <a:pt x="78" y="24"/>
                      </a:lnTo>
                      <a:lnTo>
                        <a:pt x="84" y="0"/>
                      </a:lnTo>
                      <a:lnTo>
                        <a:pt x="84" y="0"/>
                      </a:lnTo>
                      <a:lnTo>
                        <a:pt x="78" y="0"/>
                      </a:lnTo>
                      <a:lnTo>
                        <a:pt x="18" y="60"/>
                      </a:lnTo>
                      <a:lnTo>
                        <a:pt x="0" y="90"/>
                      </a:lnTo>
                      <a:lnTo>
                        <a:pt x="0" y="120"/>
                      </a:lnTo>
                      <a:lnTo>
                        <a:pt x="12" y="156"/>
                      </a:lnTo>
                      <a:lnTo>
                        <a:pt x="36" y="192"/>
                      </a:lnTo>
                      <a:lnTo>
                        <a:pt x="66" y="216"/>
                      </a:lnTo>
                      <a:lnTo>
                        <a:pt x="96" y="222"/>
                      </a:lnTo>
                      <a:lnTo>
                        <a:pt x="126" y="222"/>
                      </a:lnTo>
                      <a:lnTo>
                        <a:pt x="155" y="210"/>
                      </a:lnTo>
                      <a:lnTo>
                        <a:pt x="227" y="138"/>
                      </a:lnTo>
                      <a:lnTo>
                        <a:pt x="227" y="134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it-IT"/>
                </a:p>
              </p:txBody>
            </p:sp>
            <p:sp>
              <p:nvSpPr>
                <p:cNvPr id="62587" name="Freeform 123">
                  <a:extLst>
                    <a:ext uri="{FF2B5EF4-FFF2-40B4-BE49-F238E27FC236}">
                      <a16:creationId xmlns:a16="http://schemas.microsoft.com/office/drawing/2014/main" id="{C29DB3D2-30A0-42EC-8AA2-D87C0F97B0C1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144" y="1366"/>
                  <a:ext cx="163" cy="156"/>
                </a:xfrm>
                <a:custGeom>
                  <a:avLst/>
                  <a:gdLst>
                    <a:gd name="T0" fmla="*/ 221 w 233"/>
                    <a:gd name="T1" fmla="*/ 216 h 234"/>
                    <a:gd name="T2" fmla="*/ 192 w 233"/>
                    <a:gd name="T3" fmla="*/ 234 h 234"/>
                    <a:gd name="T4" fmla="*/ 150 w 233"/>
                    <a:gd name="T5" fmla="*/ 234 h 234"/>
                    <a:gd name="T6" fmla="*/ 102 w 233"/>
                    <a:gd name="T7" fmla="*/ 210 h 234"/>
                    <a:gd name="T8" fmla="*/ 54 w 233"/>
                    <a:gd name="T9" fmla="*/ 174 h 234"/>
                    <a:gd name="T10" fmla="*/ 24 w 233"/>
                    <a:gd name="T11" fmla="*/ 132 h 234"/>
                    <a:gd name="T12" fmla="*/ 6 w 233"/>
                    <a:gd name="T13" fmla="*/ 84 h 234"/>
                    <a:gd name="T14" fmla="*/ 0 w 233"/>
                    <a:gd name="T15" fmla="*/ 42 h 234"/>
                    <a:gd name="T16" fmla="*/ 12 w 233"/>
                    <a:gd name="T17" fmla="*/ 12 h 234"/>
                    <a:gd name="T18" fmla="*/ 48 w 233"/>
                    <a:gd name="T19" fmla="*/ 0 h 234"/>
                    <a:gd name="T20" fmla="*/ 84 w 233"/>
                    <a:gd name="T21" fmla="*/ 0 h 234"/>
                    <a:gd name="T22" fmla="*/ 132 w 233"/>
                    <a:gd name="T23" fmla="*/ 18 h 234"/>
                    <a:gd name="T24" fmla="*/ 174 w 233"/>
                    <a:gd name="T25" fmla="*/ 54 h 234"/>
                    <a:gd name="T26" fmla="*/ 210 w 233"/>
                    <a:gd name="T27" fmla="*/ 102 h 234"/>
                    <a:gd name="T28" fmla="*/ 233 w 233"/>
                    <a:gd name="T29" fmla="*/ 144 h 234"/>
                    <a:gd name="T30" fmla="*/ 233 w 233"/>
                    <a:gd name="T31" fmla="*/ 186 h 234"/>
                    <a:gd name="T32" fmla="*/ 221 w 233"/>
                    <a:gd name="T33" fmla="*/ 216 h 234"/>
                    <a:gd name="T34" fmla="*/ 221 w 233"/>
                    <a:gd name="T35" fmla="*/ 216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it-IT"/>
                </a:p>
              </p:txBody>
            </p:sp>
            <p:sp>
              <p:nvSpPr>
                <p:cNvPr id="62588" name="Freeform 124">
                  <a:extLst>
                    <a:ext uri="{FF2B5EF4-FFF2-40B4-BE49-F238E27FC236}">
                      <a16:creationId xmlns:a16="http://schemas.microsoft.com/office/drawing/2014/main" id="{BDC60F1D-1923-4222-83B3-1084AAF54F4E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202" y="1272"/>
                  <a:ext cx="203" cy="199"/>
                </a:xfrm>
                <a:custGeom>
                  <a:avLst/>
                  <a:gdLst>
                    <a:gd name="T0" fmla="*/ 179 w 203"/>
                    <a:gd name="T1" fmla="*/ 18 h 198"/>
                    <a:gd name="T2" fmla="*/ 197 w 203"/>
                    <a:gd name="T3" fmla="*/ 48 h 198"/>
                    <a:gd name="T4" fmla="*/ 203 w 203"/>
                    <a:gd name="T5" fmla="*/ 60 h 198"/>
                    <a:gd name="T6" fmla="*/ 197 w 203"/>
                    <a:gd name="T7" fmla="*/ 66 h 198"/>
                    <a:gd name="T8" fmla="*/ 65 w 203"/>
                    <a:gd name="T9" fmla="*/ 192 h 198"/>
                    <a:gd name="T10" fmla="*/ 59 w 203"/>
                    <a:gd name="T11" fmla="*/ 198 h 198"/>
                    <a:gd name="T12" fmla="*/ 47 w 203"/>
                    <a:gd name="T13" fmla="*/ 192 h 198"/>
                    <a:gd name="T14" fmla="*/ 17 w 203"/>
                    <a:gd name="T15" fmla="*/ 174 h 198"/>
                    <a:gd name="T16" fmla="*/ 0 w 203"/>
                    <a:gd name="T17" fmla="*/ 150 h 198"/>
                    <a:gd name="T18" fmla="*/ 0 w 203"/>
                    <a:gd name="T19" fmla="*/ 126 h 198"/>
                    <a:gd name="T20" fmla="*/ 131 w 203"/>
                    <a:gd name="T21" fmla="*/ 0 h 198"/>
                    <a:gd name="T22" fmla="*/ 155 w 203"/>
                    <a:gd name="T23" fmla="*/ 0 h 198"/>
                    <a:gd name="T24" fmla="*/ 179 w 203"/>
                    <a:gd name="T25" fmla="*/ 18 h 198"/>
                    <a:gd name="T26" fmla="*/ 179 w 203"/>
                    <a:gd name="T27" fmla="*/ 18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03" h="198">
                      <a:moveTo>
                        <a:pt x="179" y="18"/>
                      </a:moveTo>
                      <a:lnTo>
                        <a:pt x="197" y="48"/>
                      </a:lnTo>
                      <a:lnTo>
                        <a:pt x="203" y="60"/>
                      </a:lnTo>
                      <a:lnTo>
                        <a:pt x="197" y="66"/>
                      </a:lnTo>
                      <a:lnTo>
                        <a:pt x="65" y="192"/>
                      </a:lnTo>
                      <a:lnTo>
                        <a:pt x="59" y="198"/>
                      </a:lnTo>
                      <a:lnTo>
                        <a:pt x="47" y="192"/>
                      </a:lnTo>
                      <a:lnTo>
                        <a:pt x="17" y="174"/>
                      </a:lnTo>
                      <a:lnTo>
                        <a:pt x="0" y="150"/>
                      </a:lnTo>
                      <a:lnTo>
                        <a:pt x="0" y="126"/>
                      </a:lnTo>
                      <a:lnTo>
                        <a:pt x="131" y="0"/>
                      </a:lnTo>
                      <a:lnTo>
                        <a:pt x="155" y="0"/>
                      </a:lnTo>
                      <a:lnTo>
                        <a:pt x="179" y="18"/>
                      </a:lnTo>
                      <a:lnTo>
                        <a:pt x="179" y="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it-IT"/>
                </a:p>
              </p:txBody>
            </p:sp>
            <p:sp>
              <p:nvSpPr>
                <p:cNvPr id="62589" name="Freeform 125">
                  <a:extLst>
                    <a:ext uri="{FF2B5EF4-FFF2-40B4-BE49-F238E27FC236}">
                      <a16:creationId xmlns:a16="http://schemas.microsoft.com/office/drawing/2014/main" id="{A9A8CAD2-C5D5-4C68-B9C5-3EE4ECB90EE1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330" y="1265"/>
                  <a:ext cx="79" cy="74"/>
                </a:xfrm>
                <a:custGeom>
                  <a:avLst/>
                  <a:gdLst>
                    <a:gd name="T0" fmla="*/ 221 w 233"/>
                    <a:gd name="T1" fmla="*/ 216 h 234"/>
                    <a:gd name="T2" fmla="*/ 192 w 233"/>
                    <a:gd name="T3" fmla="*/ 234 h 234"/>
                    <a:gd name="T4" fmla="*/ 150 w 233"/>
                    <a:gd name="T5" fmla="*/ 234 h 234"/>
                    <a:gd name="T6" fmla="*/ 102 w 233"/>
                    <a:gd name="T7" fmla="*/ 210 h 234"/>
                    <a:gd name="T8" fmla="*/ 54 w 233"/>
                    <a:gd name="T9" fmla="*/ 174 h 234"/>
                    <a:gd name="T10" fmla="*/ 24 w 233"/>
                    <a:gd name="T11" fmla="*/ 132 h 234"/>
                    <a:gd name="T12" fmla="*/ 6 w 233"/>
                    <a:gd name="T13" fmla="*/ 84 h 234"/>
                    <a:gd name="T14" fmla="*/ 0 w 233"/>
                    <a:gd name="T15" fmla="*/ 42 h 234"/>
                    <a:gd name="T16" fmla="*/ 12 w 233"/>
                    <a:gd name="T17" fmla="*/ 12 h 234"/>
                    <a:gd name="T18" fmla="*/ 48 w 233"/>
                    <a:gd name="T19" fmla="*/ 0 h 234"/>
                    <a:gd name="T20" fmla="*/ 84 w 233"/>
                    <a:gd name="T21" fmla="*/ 0 h 234"/>
                    <a:gd name="T22" fmla="*/ 132 w 233"/>
                    <a:gd name="T23" fmla="*/ 18 h 234"/>
                    <a:gd name="T24" fmla="*/ 174 w 233"/>
                    <a:gd name="T25" fmla="*/ 54 h 234"/>
                    <a:gd name="T26" fmla="*/ 210 w 233"/>
                    <a:gd name="T27" fmla="*/ 102 h 234"/>
                    <a:gd name="T28" fmla="*/ 233 w 233"/>
                    <a:gd name="T29" fmla="*/ 144 h 234"/>
                    <a:gd name="T30" fmla="*/ 233 w 233"/>
                    <a:gd name="T31" fmla="*/ 186 h 234"/>
                    <a:gd name="T32" fmla="*/ 221 w 233"/>
                    <a:gd name="T33" fmla="*/ 216 h 234"/>
                    <a:gd name="T34" fmla="*/ 221 w 233"/>
                    <a:gd name="T35" fmla="*/ 216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it-IT"/>
                </a:p>
              </p:txBody>
            </p:sp>
          </p:grpSp>
        </p:grpSp>
      </p:grpSp>
      <p:sp>
        <p:nvSpPr>
          <p:cNvPr id="62590" name="Rectangle 126">
            <a:extLst>
              <a:ext uri="{FF2B5EF4-FFF2-40B4-BE49-F238E27FC236}">
                <a16:creationId xmlns:a16="http://schemas.microsoft.com/office/drawing/2014/main" id="{D5EE9609-9B15-4EC0-9E75-69CE51052AD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 i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62591" name="Rectangle 127">
            <a:extLst>
              <a:ext uri="{FF2B5EF4-FFF2-40B4-BE49-F238E27FC236}">
                <a16:creationId xmlns:a16="http://schemas.microsoft.com/office/drawing/2014/main" id="{66785F47-15AD-41C5-AFCE-F2EF3BE417A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b="0" i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62592" name="Rectangle 128">
            <a:extLst>
              <a:ext uri="{FF2B5EF4-FFF2-40B4-BE49-F238E27FC236}">
                <a16:creationId xmlns:a16="http://schemas.microsoft.com/office/drawing/2014/main" id="{818CB811-82F1-4705-86A9-04D9951F4FB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 i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A3A04E97-65E2-45DD-B555-5954FDCD2D56}" type="slidenum">
              <a:rPr lang="fr-FR" altLang="it-IT"/>
              <a:pPr>
                <a:defRPr/>
              </a:pPr>
              <a:t>‹N›</a:t>
            </a:fld>
            <a:endParaRPr lang="fr-FR" altLang="it-IT"/>
          </a:p>
        </p:txBody>
      </p:sp>
      <p:sp>
        <p:nvSpPr>
          <p:cNvPr id="62593" name="Rectangle 129">
            <a:extLst>
              <a:ext uri="{FF2B5EF4-FFF2-40B4-BE49-F238E27FC236}">
                <a16:creationId xmlns:a16="http://schemas.microsoft.com/office/drawing/2014/main" id="{A419EB01-36C3-4309-94FC-8FB10B1156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it-IT"/>
              <a:t>Fare clic per modificare gli stili del testo dello schema</a:t>
            </a:r>
          </a:p>
          <a:p>
            <a:pPr lvl="1"/>
            <a:r>
              <a:rPr lang="fr-FR" altLang="it-IT"/>
              <a:t>Secondo livello</a:t>
            </a:r>
          </a:p>
          <a:p>
            <a:pPr lvl="2"/>
            <a:r>
              <a:rPr lang="fr-FR" altLang="it-IT"/>
              <a:t>Terzo livello</a:t>
            </a:r>
          </a:p>
          <a:p>
            <a:pPr lvl="3"/>
            <a:r>
              <a:rPr lang="fr-FR" altLang="it-IT"/>
              <a:t>Quarto livello</a:t>
            </a:r>
          </a:p>
          <a:p>
            <a:pPr lvl="4"/>
            <a:r>
              <a:rPr lang="fr-FR" altLang="it-IT"/>
              <a:t>Quinto livello</a:t>
            </a:r>
          </a:p>
        </p:txBody>
      </p:sp>
      <p:sp>
        <p:nvSpPr>
          <p:cNvPr id="62594" name="Rectangle 130">
            <a:extLst>
              <a:ext uri="{FF2B5EF4-FFF2-40B4-BE49-F238E27FC236}">
                <a16:creationId xmlns:a16="http://schemas.microsoft.com/office/drawing/2014/main" id="{524C6315-291F-44E1-B889-504A92C7A7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it-IT"/>
              <a:t>Fare clic per modificare lo stile del titolo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12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anose="05000000000000000000" pitchFamily="2" charset="2"/>
        <a:buChar char="u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u"/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u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6.png"/><Relationship Id="rId18" Type="http://schemas.openxmlformats.org/officeDocument/2006/relationships/oleObject" Target="../embeddings/oleObject9.bin"/><Relationship Id="rId3" Type="http://schemas.openxmlformats.org/officeDocument/2006/relationships/image" Target="../media/image1.png"/><Relationship Id="rId21" Type="http://schemas.openxmlformats.org/officeDocument/2006/relationships/image" Target="../media/image10.png"/><Relationship Id="rId7" Type="http://schemas.openxmlformats.org/officeDocument/2006/relationships/image" Target="../media/image3.png"/><Relationship Id="rId12" Type="http://schemas.openxmlformats.org/officeDocument/2006/relationships/oleObject" Target="../embeddings/oleObject6.bin"/><Relationship Id="rId17" Type="http://schemas.openxmlformats.org/officeDocument/2006/relationships/image" Target="../media/image8.png"/><Relationship Id="rId25" Type="http://schemas.openxmlformats.org/officeDocument/2006/relationships/image" Target="../media/image12.png"/><Relationship Id="rId2" Type="http://schemas.openxmlformats.org/officeDocument/2006/relationships/oleObject" Target="../embeddings/oleObject1.bin"/><Relationship Id="rId16" Type="http://schemas.openxmlformats.org/officeDocument/2006/relationships/oleObject" Target="../embeddings/oleObject8.bin"/><Relationship Id="rId20" Type="http://schemas.openxmlformats.org/officeDocument/2006/relationships/oleObject" Target="../embeddings/oleObject10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5.png"/><Relationship Id="rId24" Type="http://schemas.openxmlformats.org/officeDocument/2006/relationships/oleObject" Target="../embeddings/oleObject12.bin"/><Relationship Id="rId5" Type="http://schemas.openxmlformats.org/officeDocument/2006/relationships/image" Target="../media/image2.png"/><Relationship Id="rId15" Type="http://schemas.openxmlformats.org/officeDocument/2006/relationships/image" Target="../media/image7.png"/><Relationship Id="rId23" Type="http://schemas.openxmlformats.org/officeDocument/2006/relationships/image" Target="../media/image11.png"/><Relationship Id="rId10" Type="http://schemas.openxmlformats.org/officeDocument/2006/relationships/oleObject" Target="../embeddings/oleObject5.bin"/><Relationship Id="rId19" Type="http://schemas.openxmlformats.org/officeDocument/2006/relationships/image" Target="../media/image9.png"/><Relationship Id="rId4" Type="http://schemas.openxmlformats.org/officeDocument/2006/relationships/oleObject" Target="../embeddings/oleObject2.bin"/><Relationship Id="rId9" Type="http://schemas.openxmlformats.org/officeDocument/2006/relationships/image" Target="../media/image4.png"/><Relationship Id="rId14" Type="http://schemas.openxmlformats.org/officeDocument/2006/relationships/oleObject" Target="../embeddings/oleObject7.bin"/><Relationship Id="rId22" Type="http://schemas.openxmlformats.org/officeDocument/2006/relationships/oleObject" Target="../embeddings/oleObject1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oleObject" Target="../embeddings/oleObject14.bin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oleObject" Target="../embeddings/oleObject15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4" Type="http://schemas.openxmlformats.org/officeDocument/2006/relationships/oleObject" Target="../embeddings/oleObject16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wmf"/><Relationship Id="rId4" Type="http://schemas.openxmlformats.org/officeDocument/2006/relationships/oleObject" Target="../embeddings/oleObject17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3.wmf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8.bin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wmf"/><Relationship Id="rId13" Type="http://schemas.openxmlformats.org/officeDocument/2006/relationships/image" Target="../media/image60.png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1.bin"/><Relationship Id="rId12" Type="http://schemas.openxmlformats.org/officeDocument/2006/relationships/image" Target="../media/image59.wmf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wmf"/><Relationship Id="rId11" Type="http://schemas.openxmlformats.org/officeDocument/2006/relationships/oleObject" Target="../embeddings/oleObject22.bin"/><Relationship Id="rId5" Type="http://schemas.openxmlformats.org/officeDocument/2006/relationships/oleObject" Target="../embeddings/oleObject20.bin"/><Relationship Id="rId10" Type="http://schemas.openxmlformats.org/officeDocument/2006/relationships/image" Target="../media/image58.png"/><Relationship Id="rId4" Type="http://schemas.openxmlformats.org/officeDocument/2006/relationships/image" Target="../media/image55.wmf"/><Relationship Id="rId9" Type="http://schemas.openxmlformats.org/officeDocument/2006/relationships/image" Target="../media/image5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png"/><Relationship Id="rId4" Type="http://schemas.openxmlformats.org/officeDocument/2006/relationships/image" Target="../media/image6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E8364F87-EBE7-4907-BBFF-65D24E41F29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 dirty="0"/>
              <a:t>CIRCUITI COMBINATORI</a:t>
            </a:r>
            <a:endParaRPr lang="fr-FR" altLang="it-IT" dirty="0"/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11483419-48B9-43AD-A3DB-26A04595DE2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0" y="5805488"/>
            <a:ext cx="9144000" cy="411162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it-IT" altLang="it-IT" sz="1800" dirty="0"/>
              <a:t> </a:t>
            </a:r>
            <a:endParaRPr lang="fr-FR" altLang="it-IT" sz="1800" dirty="0"/>
          </a:p>
        </p:txBody>
      </p:sp>
      <p:sp>
        <p:nvSpPr>
          <p:cNvPr id="7" name="Text Box 6">
            <a:extLst>
              <a:ext uri="{FF2B5EF4-FFF2-40B4-BE49-F238E27FC236}">
                <a16:creationId xmlns:a16="http://schemas.microsoft.com/office/drawing/2014/main" id="{D858037B-2361-4E9A-99BD-96838D8F8C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6519863"/>
            <a:ext cx="4038600" cy="338137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defRPr/>
            </a:pPr>
            <a:r>
              <a:rPr lang="it-IT" altLang="it-IT" b="0" i="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Mauro Mosca - Università di Palermo</a:t>
            </a:r>
            <a:endParaRPr lang="fr-FR" altLang="it-IT" b="0" i="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01" name="Rectangle 2">
            <a:extLst>
              <a:ext uri="{FF2B5EF4-FFF2-40B4-BE49-F238E27FC236}">
                <a16:creationId xmlns:a16="http://schemas.microsoft.com/office/drawing/2014/main" id="{DB438C50-5132-4D27-B407-19BD13A42E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529013"/>
            <a:ext cx="7772400" cy="197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2400" b="0" dirty="0">
                <a:solidFill>
                  <a:schemeClr val="tx2"/>
                </a:solidFill>
                <a:latin typeface="Arial" panose="020B0604020202020204" pitchFamily="34" charset="0"/>
              </a:rPr>
              <a:t>last update</a:t>
            </a:r>
            <a:r>
              <a:rPr lang="it-IT" altLang="it-IT" sz="2400" b="0">
                <a:solidFill>
                  <a:schemeClr val="tx2"/>
                </a:solidFill>
                <a:latin typeface="Arial" panose="020B0604020202020204" pitchFamily="34" charset="0"/>
              </a:rPr>
              <a:t>: 28/09/2021</a:t>
            </a:r>
            <a:endParaRPr lang="fr-FR" altLang="it-IT" sz="2400" b="0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6A4EBB7A-F1DC-4A8D-BE99-DD9F6F86C1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/>
              <a:t>Porte logiche TTL - HCMOS</a:t>
            </a:r>
            <a:endParaRPr lang="fr-FR" altLang="it-IT"/>
          </a:p>
        </p:txBody>
      </p:sp>
      <p:sp>
        <p:nvSpPr>
          <p:cNvPr id="5123" name="Rectangle 134">
            <a:extLst>
              <a:ext uri="{FF2B5EF4-FFF2-40B4-BE49-F238E27FC236}">
                <a16:creationId xmlns:a16="http://schemas.microsoft.com/office/drawing/2014/main" id="{A97ACAFD-BC9C-41F4-8108-E0551F3E06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1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4" name="Rectangle 136">
            <a:extLst>
              <a:ext uri="{FF2B5EF4-FFF2-40B4-BE49-F238E27FC236}">
                <a16:creationId xmlns:a16="http://schemas.microsoft.com/office/drawing/2014/main" id="{32C5C8AE-4FD5-4E56-8338-8227222B31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1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5" name="Rectangle 187">
            <a:extLst>
              <a:ext uri="{FF2B5EF4-FFF2-40B4-BE49-F238E27FC236}">
                <a16:creationId xmlns:a16="http://schemas.microsoft.com/office/drawing/2014/main" id="{E83723D8-AC7D-47D8-82C1-B901910CBB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05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6" name="Rectangle 189">
            <a:extLst>
              <a:ext uri="{FF2B5EF4-FFF2-40B4-BE49-F238E27FC236}">
                <a16:creationId xmlns:a16="http://schemas.microsoft.com/office/drawing/2014/main" id="{65565FAD-70A2-4068-84D8-7B4F687A20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6363" name="Object 219">
            <a:extLst>
              <a:ext uri="{FF2B5EF4-FFF2-40B4-BE49-F238E27FC236}">
                <a16:creationId xmlns:a16="http://schemas.microsoft.com/office/drawing/2014/main" id="{DDE01CEA-88DE-49D5-8F0F-7E7ED0B5257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73100" y="1335088"/>
          <a:ext cx="3463925" cy="266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13257143" imgH="10209524" progId="Photoshop.Image.7">
                  <p:embed/>
                </p:oleObj>
              </mc:Choice>
              <mc:Fallback>
                <p:oleObj name="Image" r:id="rId2" imgW="13257143" imgH="10209524" progId="Photoshop.Image.7">
                  <p:embed/>
                  <p:pic>
                    <p:nvPicPr>
                      <p:cNvPr id="0" name="Object 2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100" y="1335088"/>
                        <a:ext cx="3463925" cy="2667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2225" algn="ctr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64" name="Object 220">
            <a:extLst>
              <a:ext uri="{FF2B5EF4-FFF2-40B4-BE49-F238E27FC236}">
                <a16:creationId xmlns:a16="http://schemas.microsoft.com/office/drawing/2014/main" id="{167CA0DC-B07F-41A5-BF66-B99E0A31D8C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14913" y="1317625"/>
          <a:ext cx="2995612" cy="266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4" imgW="11898413" imgH="10590476" progId="Photoshop.Image.7">
                  <p:embed/>
                </p:oleObj>
              </mc:Choice>
              <mc:Fallback>
                <p:oleObj name="Image" r:id="rId4" imgW="11898413" imgH="10590476" progId="Photoshop.Image.7">
                  <p:embed/>
                  <p:pic>
                    <p:nvPicPr>
                      <p:cNvPr id="0" name="Object 2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4913" y="1317625"/>
                        <a:ext cx="2995612" cy="2667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2225" algn="ctr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65" name="Object 221">
            <a:extLst>
              <a:ext uri="{FF2B5EF4-FFF2-40B4-BE49-F238E27FC236}">
                <a16:creationId xmlns:a16="http://schemas.microsoft.com/office/drawing/2014/main" id="{479ED81A-BDB8-4133-9F19-D3614E06B01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14388" y="4049713"/>
          <a:ext cx="3001962" cy="2728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6" imgW="11898413" imgH="10819048" progId="Photoshop.Image.7">
                  <p:embed/>
                </p:oleObj>
              </mc:Choice>
              <mc:Fallback>
                <p:oleObj name="Image" r:id="rId6" imgW="11898413" imgH="10819048" progId="Photoshop.Image.7">
                  <p:embed/>
                  <p:pic>
                    <p:nvPicPr>
                      <p:cNvPr id="0" name="Object 2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4388" y="4049713"/>
                        <a:ext cx="3001962" cy="2728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2225" algn="ctr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66" name="Object 222">
            <a:extLst>
              <a:ext uri="{FF2B5EF4-FFF2-40B4-BE49-F238E27FC236}">
                <a16:creationId xmlns:a16="http://schemas.microsoft.com/office/drawing/2014/main" id="{F0CFB136-177D-452C-B6B7-A0A198BD83A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87913" y="4056063"/>
          <a:ext cx="3208337" cy="275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8" imgW="11898413" imgH="10222222" progId="Photoshop.Image.7">
                  <p:embed/>
                </p:oleObj>
              </mc:Choice>
              <mc:Fallback>
                <p:oleObj name="Image" r:id="rId8" imgW="11898413" imgH="10222222" progId="Photoshop.Image.7">
                  <p:embed/>
                  <p:pic>
                    <p:nvPicPr>
                      <p:cNvPr id="0" name="Object 2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7913" y="4056063"/>
                        <a:ext cx="3208337" cy="275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2225" algn="ctr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67" name="Object 223">
            <a:extLst>
              <a:ext uri="{FF2B5EF4-FFF2-40B4-BE49-F238E27FC236}">
                <a16:creationId xmlns:a16="http://schemas.microsoft.com/office/drawing/2014/main" id="{9E4436EF-20D1-4E1E-B2DE-81B78EA0070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39788" y="1320800"/>
          <a:ext cx="3170237" cy="2682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10" imgW="11898413" imgH="10069841" progId="Photoshop.Image.7">
                  <p:embed/>
                </p:oleObj>
              </mc:Choice>
              <mc:Fallback>
                <p:oleObj name="Image" r:id="rId10" imgW="11898413" imgH="10069841" progId="Photoshop.Image.7">
                  <p:embed/>
                  <p:pic>
                    <p:nvPicPr>
                      <p:cNvPr id="0" name="Object 2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9788" y="1320800"/>
                        <a:ext cx="3170237" cy="2682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2225" algn="ctr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68" name="Object 224">
            <a:extLst>
              <a:ext uri="{FF2B5EF4-FFF2-40B4-BE49-F238E27FC236}">
                <a16:creationId xmlns:a16="http://schemas.microsoft.com/office/drawing/2014/main" id="{DFB38F8B-D161-4691-AC43-F3D0936F31B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30763" y="1292225"/>
          <a:ext cx="3290887" cy="269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12" imgW="12126984" imgH="9917460" progId="Photoshop.Image.7">
                  <p:embed/>
                </p:oleObj>
              </mc:Choice>
              <mc:Fallback>
                <p:oleObj name="Image" r:id="rId12" imgW="12126984" imgH="9917460" progId="Photoshop.Image.7">
                  <p:embed/>
                  <p:pic>
                    <p:nvPicPr>
                      <p:cNvPr id="0" name="Object 2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30763" y="1292225"/>
                        <a:ext cx="3290887" cy="2692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2225" algn="ctr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69" name="Object 225">
            <a:extLst>
              <a:ext uri="{FF2B5EF4-FFF2-40B4-BE49-F238E27FC236}">
                <a16:creationId xmlns:a16="http://schemas.microsoft.com/office/drawing/2014/main" id="{19EF9B45-5FDA-4E34-9352-02562BEC2F4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44563" y="4083050"/>
          <a:ext cx="3074987" cy="2695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14" imgW="11746032" imgH="10298413" progId="Photoshop.Image.7">
                  <p:embed/>
                </p:oleObj>
              </mc:Choice>
              <mc:Fallback>
                <p:oleObj name="Image" r:id="rId14" imgW="11746032" imgH="10298413" progId="Photoshop.Image.7">
                  <p:embed/>
                  <p:pic>
                    <p:nvPicPr>
                      <p:cNvPr id="0" name="Object 2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4563" y="4083050"/>
                        <a:ext cx="3074987" cy="2695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2225" algn="ctr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70" name="Object 226">
            <a:extLst>
              <a:ext uri="{FF2B5EF4-FFF2-40B4-BE49-F238E27FC236}">
                <a16:creationId xmlns:a16="http://schemas.microsoft.com/office/drawing/2014/main" id="{E41FA5BA-0974-4230-A5A1-5B3D2A37E72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99025" y="4054475"/>
          <a:ext cx="3236913" cy="2735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16" imgW="11822222" imgH="9993651" progId="Photoshop.Image.7">
                  <p:embed/>
                </p:oleObj>
              </mc:Choice>
              <mc:Fallback>
                <p:oleObj name="Image" r:id="rId16" imgW="11822222" imgH="9993651" progId="Photoshop.Image.7">
                  <p:embed/>
                  <p:pic>
                    <p:nvPicPr>
                      <p:cNvPr id="0" name="Object 2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99025" y="4054475"/>
                        <a:ext cx="3236913" cy="2735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2225" algn="ctr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71" name="Object 227">
            <a:extLst>
              <a:ext uri="{FF2B5EF4-FFF2-40B4-BE49-F238E27FC236}">
                <a16:creationId xmlns:a16="http://schemas.microsoft.com/office/drawing/2014/main" id="{0487E29C-65A0-4CC6-83DE-85128F90EE1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42975" y="1320800"/>
          <a:ext cx="2974975" cy="2678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18" imgW="11441270" imgH="10298413" progId="Photoshop.Image.7">
                  <p:embed/>
                </p:oleObj>
              </mc:Choice>
              <mc:Fallback>
                <p:oleObj name="Image" r:id="rId18" imgW="11441270" imgH="10298413" progId="Photoshop.Image.7">
                  <p:embed/>
                  <p:pic>
                    <p:nvPicPr>
                      <p:cNvPr id="0" name="Object 2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2975" y="1320800"/>
                        <a:ext cx="2974975" cy="2678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2225" algn="ctr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72" name="Object 228">
            <a:extLst>
              <a:ext uri="{FF2B5EF4-FFF2-40B4-BE49-F238E27FC236}">
                <a16:creationId xmlns:a16="http://schemas.microsoft.com/office/drawing/2014/main" id="{97992EE2-538F-4F8A-94C2-0AC6EC9E28A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49825" y="1274763"/>
          <a:ext cx="3073400" cy="2725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0" imgW="11352381" imgH="10069841" progId="Photoshop.Image.7">
                  <p:embed/>
                </p:oleObj>
              </mc:Choice>
              <mc:Fallback>
                <p:oleObj name="Image" r:id="rId20" imgW="11352381" imgH="10069841" progId="Photoshop.Image.7">
                  <p:embed/>
                  <p:pic>
                    <p:nvPicPr>
                      <p:cNvPr id="0" name="Object 2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49825" y="1274763"/>
                        <a:ext cx="3073400" cy="2725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2225" algn="ctr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73" name="Object 229">
            <a:extLst>
              <a:ext uri="{FF2B5EF4-FFF2-40B4-BE49-F238E27FC236}">
                <a16:creationId xmlns:a16="http://schemas.microsoft.com/office/drawing/2014/main" id="{BFA86832-96EA-4883-B061-DA1B0448D6B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25500" y="4084638"/>
          <a:ext cx="3144838" cy="269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2" imgW="11669841" imgH="9993651" progId="Photoshop.Image.7">
                  <p:embed/>
                </p:oleObj>
              </mc:Choice>
              <mc:Fallback>
                <p:oleObj name="Image" r:id="rId22" imgW="11669841" imgH="9993651" progId="Photoshop.Image.7">
                  <p:embed/>
                  <p:pic>
                    <p:nvPicPr>
                      <p:cNvPr id="0" name="Object 2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5500" y="4084638"/>
                        <a:ext cx="3144838" cy="2692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2225" algn="ctr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74" name="Object 230">
            <a:extLst>
              <a:ext uri="{FF2B5EF4-FFF2-40B4-BE49-F238E27FC236}">
                <a16:creationId xmlns:a16="http://schemas.microsoft.com/office/drawing/2014/main" id="{77CA1279-18AB-47A6-AF09-3AA213510C7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97425" y="4049713"/>
          <a:ext cx="3332163" cy="273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4" imgW="13041270" imgH="10679365" progId="Photoshop.Image.7">
                  <p:embed/>
                </p:oleObj>
              </mc:Choice>
              <mc:Fallback>
                <p:oleObj name="Image" r:id="rId24" imgW="13041270" imgH="10679365" progId="Photoshop.Image.7">
                  <p:embed/>
                  <p:pic>
                    <p:nvPicPr>
                      <p:cNvPr id="0" name="Object 2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97425" y="4049713"/>
                        <a:ext cx="3332163" cy="2730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2225" algn="ctr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3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3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3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3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2000"/>
                                        <p:tgtEl>
                                          <p:spTgt spid="63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/>
                                        <p:tgtEl>
                                          <p:spTgt spid="63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/>
                                        <p:tgtEl>
                                          <p:spTgt spid="6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/>
                                        <p:tgtEl>
                                          <p:spTgt spid="6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3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000"/>
                                        <p:tgtEl>
                                          <p:spTgt spid="63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/>
                                        <p:tgtEl>
                                          <p:spTgt spid="63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/>
                                        <p:tgtEl>
                                          <p:spTgt spid="6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/>
                                        <p:tgtEl>
                                          <p:spTgt spid="6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3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000"/>
                                        <p:tgtEl>
                                          <p:spTgt spid="63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2000"/>
                                        <p:tgtEl>
                                          <p:spTgt spid="63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/>
                                        <p:tgtEl>
                                          <p:spTgt spid="6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/>
                                        <p:tgtEl>
                                          <p:spTgt spid="6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3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2000"/>
                                        <p:tgtEl>
                                          <p:spTgt spid="63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2000"/>
                                        <p:tgtEl>
                                          <p:spTgt spid="63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/>
                                        <p:tgtEl>
                                          <p:spTgt spid="6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/>
                                        <p:tgtEl>
                                          <p:spTgt spid="6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6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6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6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6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3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6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3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3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3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49" presetClass="entr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3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3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3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49" presetClass="entr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63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6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49" presetClass="entr" presetSubtype="0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3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3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63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6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2000"/>
                                        <p:tgtEl>
                                          <p:spTgt spid="63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2000"/>
                                        <p:tgtEl>
                                          <p:spTgt spid="63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000"/>
                                        <p:tgtEl>
                                          <p:spTgt spid="63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000"/>
                                        <p:tgtEl>
                                          <p:spTgt spid="63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3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2000"/>
                                        <p:tgtEl>
                                          <p:spTgt spid="63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2000"/>
                                        <p:tgtEl>
                                          <p:spTgt spid="63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000"/>
                                        <p:tgtEl>
                                          <p:spTgt spid="6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000"/>
                                        <p:tgtEl>
                                          <p:spTgt spid="6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3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2000"/>
                                        <p:tgtEl>
                                          <p:spTgt spid="63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2000"/>
                                        <p:tgtEl>
                                          <p:spTgt spid="63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000"/>
                                        <p:tgtEl>
                                          <p:spTgt spid="63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2000"/>
                                        <p:tgtEl>
                                          <p:spTgt spid="63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3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2000"/>
                                        <p:tgtEl>
                                          <p:spTgt spid="63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2000"/>
                                        <p:tgtEl>
                                          <p:spTgt spid="63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2000"/>
                                        <p:tgtEl>
                                          <p:spTgt spid="63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2000"/>
                                        <p:tgtEl>
                                          <p:spTgt spid="63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63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6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6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6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6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6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63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63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63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63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63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6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49" presetClass="entr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63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63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63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6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49" presetClass="entr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63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63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63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6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49" presetClass="entr" presetSubtype="0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63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63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63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6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>
            <a:extLst>
              <a:ext uri="{FF2B5EF4-FFF2-40B4-BE49-F238E27FC236}">
                <a16:creationId xmlns:a16="http://schemas.microsoft.com/office/drawing/2014/main" id="{DB1C891E-F595-472F-B34E-6E7FD2854C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/>
              <a:t>Codificatore (Encoder)</a:t>
            </a:r>
          </a:p>
        </p:txBody>
      </p:sp>
      <p:grpSp>
        <p:nvGrpSpPr>
          <p:cNvPr id="160774" name="Group 6">
            <a:extLst>
              <a:ext uri="{FF2B5EF4-FFF2-40B4-BE49-F238E27FC236}">
                <a16:creationId xmlns:a16="http://schemas.microsoft.com/office/drawing/2014/main" id="{78A4680A-8190-41F5-9B07-43DBDAE15D15}"/>
              </a:ext>
            </a:extLst>
          </p:cNvPr>
          <p:cNvGrpSpPr>
            <a:grpSpLocks/>
          </p:cNvGrpSpPr>
          <p:nvPr/>
        </p:nvGrpSpPr>
        <p:grpSpPr bwMode="auto">
          <a:xfrm>
            <a:off x="174625" y="2393950"/>
            <a:ext cx="4327525" cy="2578100"/>
            <a:chOff x="182" y="1508"/>
            <a:chExt cx="2726" cy="1624"/>
          </a:xfrm>
        </p:grpSpPr>
        <p:pic>
          <p:nvPicPr>
            <p:cNvPr id="6163" name="Picture 4">
              <a:extLst>
                <a:ext uri="{FF2B5EF4-FFF2-40B4-BE49-F238E27FC236}">
                  <a16:creationId xmlns:a16="http://schemas.microsoft.com/office/drawing/2014/main" id="{BF6F3D2B-9D9D-4586-9891-69557733EE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" y="1508"/>
              <a:ext cx="2726" cy="16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64" name="Rectangle 5">
              <a:extLst>
                <a:ext uri="{FF2B5EF4-FFF2-40B4-BE49-F238E27FC236}">
                  <a16:creationId xmlns:a16="http://schemas.microsoft.com/office/drawing/2014/main" id="{8C7D3DF3-E8F2-472E-8880-DBD65FA926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3" y="2986"/>
              <a:ext cx="163" cy="13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22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it-IT" altLang="it-IT" sz="1600">
                <a:solidFill>
                  <a:srgbClr val="CC6600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60777" name="Group 9">
            <a:extLst>
              <a:ext uri="{FF2B5EF4-FFF2-40B4-BE49-F238E27FC236}">
                <a16:creationId xmlns:a16="http://schemas.microsoft.com/office/drawing/2014/main" id="{0BF336AA-3FEB-45D1-B9CA-07EB4BBF1313}"/>
              </a:ext>
            </a:extLst>
          </p:cNvPr>
          <p:cNvGrpSpPr>
            <a:grpSpLocks/>
          </p:cNvGrpSpPr>
          <p:nvPr/>
        </p:nvGrpSpPr>
        <p:grpSpPr bwMode="auto">
          <a:xfrm>
            <a:off x="4622800" y="1751013"/>
            <a:ext cx="4405313" cy="4533900"/>
            <a:chOff x="2912" y="1103"/>
            <a:chExt cx="2775" cy="2856"/>
          </a:xfrm>
        </p:grpSpPr>
        <p:pic>
          <p:nvPicPr>
            <p:cNvPr id="6161" name="Picture 7">
              <a:extLst>
                <a:ext uri="{FF2B5EF4-FFF2-40B4-BE49-F238E27FC236}">
                  <a16:creationId xmlns:a16="http://schemas.microsoft.com/office/drawing/2014/main" id="{12409CBA-7674-44EC-BDCE-214A2BE79B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1" y="1103"/>
              <a:ext cx="2766" cy="28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62" name="Rectangle 8">
              <a:extLst>
                <a:ext uri="{FF2B5EF4-FFF2-40B4-BE49-F238E27FC236}">
                  <a16:creationId xmlns:a16="http://schemas.microsoft.com/office/drawing/2014/main" id="{CD7BBD57-7536-4CFA-8F47-96F0F0DF33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12" y="3050"/>
              <a:ext cx="155" cy="3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22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it-IT" altLang="it-IT" sz="1600">
                <a:solidFill>
                  <a:srgbClr val="CC66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160778" name="Text Box 10">
            <a:extLst>
              <a:ext uri="{FF2B5EF4-FFF2-40B4-BE49-F238E27FC236}">
                <a16:creationId xmlns:a16="http://schemas.microsoft.com/office/drawing/2014/main" id="{2687F518-20ED-4572-98E4-2D0953A15A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775" y="5160963"/>
            <a:ext cx="408146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2800">
                <a:solidFill>
                  <a:srgbClr val="CC6600"/>
                </a:solidFill>
                <a:latin typeface="Times New Roman" panose="02020603050405020304" pitchFamily="18" charset="0"/>
              </a:rPr>
              <a:t>Codificatore ottale-binario</a:t>
            </a:r>
          </a:p>
        </p:txBody>
      </p:sp>
      <p:pic>
        <p:nvPicPr>
          <p:cNvPr id="160779" name="Picture 11">
            <a:extLst>
              <a:ext uri="{FF2B5EF4-FFF2-40B4-BE49-F238E27FC236}">
                <a16:creationId xmlns:a16="http://schemas.microsoft.com/office/drawing/2014/main" id="{74608F73-8BD1-456C-8AF0-7566F70805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0" y="1230313"/>
            <a:ext cx="2719388" cy="542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60780" name="Object 12">
            <a:extLst>
              <a:ext uri="{FF2B5EF4-FFF2-40B4-BE49-F238E27FC236}">
                <a16:creationId xmlns:a16="http://schemas.microsoft.com/office/drawing/2014/main" id="{78787C09-D482-4999-893F-AD0F8447EEE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38225" y="2970213"/>
          <a:ext cx="371475" cy="300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5" imgW="1066291" imgH="863188" progId="Photoshop.Image.7">
                  <p:embed/>
                </p:oleObj>
              </mc:Choice>
              <mc:Fallback>
                <p:oleObj name="Image" r:id="rId5" imgW="1066291" imgH="863188" progId="Photoshop.Image.7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8225" y="2970213"/>
                        <a:ext cx="371475" cy="300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2225" algn="ctr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0781" name="Object 13">
            <a:extLst>
              <a:ext uri="{FF2B5EF4-FFF2-40B4-BE49-F238E27FC236}">
                <a16:creationId xmlns:a16="http://schemas.microsoft.com/office/drawing/2014/main" id="{292C9BED-D0CD-470D-A6A2-5B271FC5EEF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35050" y="5170488"/>
          <a:ext cx="371475" cy="300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7" imgW="1066291" imgH="863188" progId="Photoshop.Image.7">
                  <p:embed/>
                </p:oleObj>
              </mc:Choice>
              <mc:Fallback>
                <p:oleObj name="Image" r:id="rId7" imgW="1066291" imgH="863188" progId="Photoshop.Image.7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5050" y="5170488"/>
                        <a:ext cx="371475" cy="300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2225" algn="ctr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0782" name="Text Box 14">
            <a:extLst>
              <a:ext uri="{FF2B5EF4-FFF2-40B4-BE49-F238E27FC236}">
                <a16:creationId xmlns:a16="http://schemas.microsoft.com/office/drawing/2014/main" id="{D7A6A2EF-92F9-421B-84C6-A9E341477C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4413" y="1531938"/>
            <a:ext cx="347662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it-IT" altLang="it-IT" i="0">
                <a:solidFill>
                  <a:srgbClr val="CC6600"/>
                </a:solidFill>
                <a:latin typeface="Times New Roman" panose="02020603050405020304" pitchFamily="18" charset="0"/>
              </a:rPr>
              <a:t>?</a:t>
            </a:r>
          </a:p>
        </p:txBody>
      </p:sp>
      <p:sp>
        <p:nvSpPr>
          <p:cNvPr id="160783" name="Text Box 15">
            <a:extLst>
              <a:ext uri="{FF2B5EF4-FFF2-40B4-BE49-F238E27FC236}">
                <a16:creationId xmlns:a16="http://schemas.microsoft.com/office/drawing/2014/main" id="{F19CDD84-D1D1-4C0A-ABCD-6AF5C94A80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1238" y="3652838"/>
            <a:ext cx="347662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it-IT" altLang="it-IT" i="0">
                <a:solidFill>
                  <a:srgbClr val="CC6600"/>
                </a:solidFill>
                <a:latin typeface="Times New Roman" panose="02020603050405020304" pitchFamily="18" charset="0"/>
              </a:rPr>
              <a:t>?</a:t>
            </a:r>
          </a:p>
        </p:txBody>
      </p:sp>
      <p:sp>
        <p:nvSpPr>
          <p:cNvPr id="160784" name="Text Box 16">
            <a:extLst>
              <a:ext uri="{FF2B5EF4-FFF2-40B4-BE49-F238E27FC236}">
                <a16:creationId xmlns:a16="http://schemas.microsoft.com/office/drawing/2014/main" id="{691CCFD0-C4FC-4436-8DBF-810C4912A4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8063" y="5722938"/>
            <a:ext cx="347662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it-IT" altLang="it-IT" i="0">
                <a:solidFill>
                  <a:srgbClr val="CC6600"/>
                </a:solidFill>
                <a:latin typeface="Times New Roman" panose="02020603050405020304" pitchFamily="18" charset="0"/>
              </a:rPr>
              <a:t>?</a:t>
            </a:r>
          </a:p>
        </p:txBody>
      </p:sp>
      <p:sp>
        <p:nvSpPr>
          <p:cNvPr id="160785" name="Text Box 17">
            <a:extLst>
              <a:ext uri="{FF2B5EF4-FFF2-40B4-BE49-F238E27FC236}">
                <a16:creationId xmlns:a16="http://schemas.microsoft.com/office/drawing/2014/main" id="{057C8463-CFE0-4E4A-9BD5-B62222E8B8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9438" y="6240463"/>
            <a:ext cx="381476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2800">
                <a:solidFill>
                  <a:srgbClr val="CC6600"/>
                </a:solidFill>
                <a:latin typeface="Times New Roman" panose="02020603050405020304" pitchFamily="18" charset="0"/>
              </a:rPr>
              <a:t>Codificatore con priorità</a:t>
            </a:r>
          </a:p>
        </p:txBody>
      </p:sp>
      <p:sp>
        <p:nvSpPr>
          <p:cNvPr id="160786" name="Text Box 18">
            <a:extLst>
              <a:ext uri="{FF2B5EF4-FFF2-40B4-BE49-F238E27FC236}">
                <a16:creationId xmlns:a16="http://schemas.microsoft.com/office/drawing/2014/main" id="{0FC39427-8C4A-4A16-B844-D886413556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5525" y="1528763"/>
            <a:ext cx="3476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it-IT" altLang="it-IT" i="0">
                <a:solidFill>
                  <a:srgbClr val="CC6600"/>
                </a:solidFill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160787" name="Text Box 19">
            <a:extLst>
              <a:ext uri="{FF2B5EF4-FFF2-40B4-BE49-F238E27FC236}">
                <a16:creationId xmlns:a16="http://schemas.microsoft.com/office/drawing/2014/main" id="{00BA9BD3-1197-454A-B88F-5A1B571054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0763" y="3640138"/>
            <a:ext cx="347662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it-IT" altLang="it-IT" i="0">
                <a:solidFill>
                  <a:srgbClr val="CC6600"/>
                </a:solidFill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160788" name="Text Box 20">
            <a:extLst>
              <a:ext uri="{FF2B5EF4-FFF2-40B4-BE49-F238E27FC236}">
                <a16:creationId xmlns:a16="http://schemas.microsoft.com/office/drawing/2014/main" id="{0DC2DA31-DFB8-48A4-8119-B622BD9A6F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1875" y="5710238"/>
            <a:ext cx="3476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it-IT" altLang="it-IT" i="0">
                <a:solidFill>
                  <a:srgbClr val="CC6600"/>
                </a:solidFill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160789" name="Text Box 21">
            <a:extLst>
              <a:ext uri="{FF2B5EF4-FFF2-40B4-BE49-F238E27FC236}">
                <a16:creationId xmlns:a16="http://schemas.microsoft.com/office/drawing/2014/main" id="{7B03B3A6-0E7F-4F42-9B00-7CF120368A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0763" y="1557338"/>
            <a:ext cx="347662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it-IT" altLang="it-IT" i="0">
                <a:solidFill>
                  <a:srgbClr val="CC6600"/>
                </a:solidFill>
                <a:latin typeface="Times New Roman" panose="02020603050405020304" pitchFamily="18" charset="0"/>
              </a:rPr>
              <a:t>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0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0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07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07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1607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1607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1607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160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160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160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160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0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0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1" dur="500"/>
                                        <p:tgtEl>
                                          <p:spTgt spid="160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4" dur="500"/>
                                        <p:tgtEl>
                                          <p:spTgt spid="160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7" dur="50" fill="hold"/>
                                        <p:tgtEl>
                                          <p:spTgt spid="1607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8" dur="50" fill="hold"/>
                                        <p:tgtEl>
                                          <p:spTgt spid="1607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9" dur="50" fill="hold"/>
                                        <p:tgtEl>
                                          <p:spTgt spid="1607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50" fill="hold"/>
                                        <p:tgtEl>
                                          <p:spTgt spid="1607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51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607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3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07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607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5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07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7" dur="100" fill="hold"/>
                                        <p:tgtEl>
                                          <p:spTgt spid="1607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8" dur="100" fill="hold"/>
                                        <p:tgtEl>
                                          <p:spTgt spid="1607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9" dur="100" fill="hold"/>
                                        <p:tgtEl>
                                          <p:spTgt spid="1607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100" fill="hold"/>
                                        <p:tgtEl>
                                          <p:spTgt spid="1607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6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07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07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07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07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0" dur="500"/>
                                        <p:tgtEl>
                                          <p:spTgt spid="160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3" dur="500"/>
                                        <p:tgtEl>
                                          <p:spTgt spid="160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6" dur="500"/>
                                        <p:tgtEl>
                                          <p:spTgt spid="160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8" presetID="21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79" dur="500" fill="hold"/>
                                        <p:tgtEl>
                                          <p:spTgt spid="16078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0" dur="500" fill="hold"/>
                                        <p:tgtEl>
                                          <p:spTgt spid="1607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1" dur="500" fill="hold"/>
                                        <p:tgtEl>
                                          <p:spTgt spid="16078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2" dur="500" fill="hold"/>
                                        <p:tgtEl>
                                          <p:spTgt spid="1607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84" dur="500" fill="hold"/>
                                        <p:tgtEl>
                                          <p:spTgt spid="16078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5" dur="500" fill="hold"/>
                                        <p:tgtEl>
                                          <p:spTgt spid="1607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6" dur="500" fill="hold"/>
                                        <p:tgtEl>
                                          <p:spTgt spid="16078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7" dur="500" fill="hold"/>
                                        <p:tgtEl>
                                          <p:spTgt spid="1607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89" dur="500" fill="hold"/>
                                        <p:tgtEl>
                                          <p:spTgt spid="16078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0" dur="500" fill="hold"/>
                                        <p:tgtEl>
                                          <p:spTgt spid="1607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1" dur="500" fill="hold"/>
                                        <p:tgtEl>
                                          <p:spTgt spid="16078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2" dur="500" fill="hold"/>
                                        <p:tgtEl>
                                          <p:spTgt spid="1607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56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96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97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9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0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56" presetClass="exit" presetSubtype="0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102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103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10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0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56" presetClass="exit" presetSubtype="0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108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109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11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0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 nodeType="clickPar">
                      <p:stCondLst>
                        <p:cond delay="indefinite"/>
                      </p:stCondLst>
                      <p:childTnLst>
                        <p:par>
                          <p:cTn id="1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3" presetID="34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from="(ppt_x)" to="(ppt_x+1)" calcmode="lin" valueType="num">
                                      <p:cBhvr>
                                        <p:cTn id="13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35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36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078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0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7" dur="80"/>
                                        <p:tgtEl>
                                          <p:spTgt spid="1607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8" dur="80"/>
                                        <p:tgtEl>
                                          <p:spTgt spid="1607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9" dur="80"/>
                                        <p:tgtEl>
                                          <p:spTgt spid="1607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778" grpId="0"/>
      <p:bldP spid="160778" grpId="1"/>
      <p:bldP spid="160782" grpId="0"/>
      <p:bldP spid="160782" grpId="1"/>
      <p:bldP spid="160782" grpId="2"/>
      <p:bldP spid="160783" grpId="0"/>
      <p:bldP spid="160783" grpId="1"/>
      <p:bldP spid="160783" grpId="2"/>
      <p:bldP spid="160784" grpId="0"/>
      <p:bldP spid="160784" grpId="1"/>
      <p:bldP spid="160784" grpId="2"/>
      <p:bldP spid="160785" grpId="0"/>
      <p:bldP spid="160786" grpId="0"/>
      <p:bldP spid="160786" grpId="1"/>
      <p:bldP spid="160787" grpId="0"/>
      <p:bldP spid="160788" grpId="0"/>
      <p:bldP spid="16078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>
            <a:extLst>
              <a:ext uri="{FF2B5EF4-FFF2-40B4-BE49-F238E27FC236}">
                <a16:creationId xmlns:a16="http://schemas.microsoft.com/office/drawing/2014/main" id="{E59AA856-73F9-4A9A-A471-BB7C7632A6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/>
              <a:t>Codificatori integrati</a:t>
            </a:r>
          </a:p>
        </p:txBody>
      </p:sp>
      <p:pic>
        <p:nvPicPr>
          <p:cNvPr id="7171" name="Picture 4">
            <a:extLst>
              <a:ext uri="{FF2B5EF4-FFF2-40B4-BE49-F238E27FC236}">
                <a16:creationId xmlns:a16="http://schemas.microsoft.com/office/drawing/2014/main" id="{7066FDA8-3AA9-4370-B10B-200BFFD578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25" y="1371600"/>
            <a:ext cx="8707438" cy="495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1797" name="Oval 5">
            <a:extLst>
              <a:ext uri="{FF2B5EF4-FFF2-40B4-BE49-F238E27FC236}">
                <a16:creationId xmlns:a16="http://schemas.microsoft.com/office/drawing/2014/main" id="{46A64D92-76A1-4C60-B982-81CC99AA83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4888" y="1879600"/>
            <a:ext cx="528637" cy="2073275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1798" name="Oval 6">
            <a:extLst>
              <a:ext uri="{FF2B5EF4-FFF2-40B4-BE49-F238E27FC236}">
                <a16:creationId xmlns:a16="http://schemas.microsoft.com/office/drawing/2014/main" id="{6C0FD188-AAA0-4F9E-A7BB-4F7ACAF7B8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1438" y="2493963"/>
            <a:ext cx="528637" cy="1365250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1799" name="Oval 7">
            <a:extLst>
              <a:ext uri="{FF2B5EF4-FFF2-40B4-BE49-F238E27FC236}">
                <a16:creationId xmlns:a16="http://schemas.microsoft.com/office/drawing/2014/main" id="{66D6BC4E-E629-4BB6-A70D-6AEF0C7674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24475" y="5103813"/>
            <a:ext cx="271463" cy="271462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1800" name="Line 8">
            <a:extLst>
              <a:ext uri="{FF2B5EF4-FFF2-40B4-BE49-F238E27FC236}">
                <a16:creationId xmlns:a16="http://schemas.microsoft.com/office/drawing/2014/main" id="{003414FE-FA0F-4B58-8341-D426AE1DF29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61000" y="2808288"/>
            <a:ext cx="0" cy="22796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161801" name="Line 9">
            <a:extLst>
              <a:ext uri="{FF2B5EF4-FFF2-40B4-BE49-F238E27FC236}">
                <a16:creationId xmlns:a16="http://schemas.microsoft.com/office/drawing/2014/main" id="{20C51E36-7102-42EF-BF8C-4ED1D40BD0B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626100" y="5240338"/>
            <a:ext cx="1814513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161802" name="Oval 10">
            <a:extLst>
              <a:ext uri="{FF2B5EF4-FFF2-40B4-BE49-F238E27FC236}">
                <a16:creationId xmlns:a16="http://schemas.microsoft.com/office/drawing/2014/main" id="{6DA0EDB7-C9EC-42B9-A90D-38D0E77851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8475" y="4862513"/>
            <a:ext cx="271463" cy="271462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1803" name="Line 11">
            <a:extLst>
              <a:ext uri="{FF2B5EF4-FFF2-40B4-BE49-F238E27FC236}">
                <a16:creationId xmlns:a16="http://schemas.microsoft.com/office/drawing/2014/main" id="{0F721216-B201-4F70-B45A-12D5E51DBCD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715000" y="2825750"/>
            <a:ext cx="0" cy="202088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161804" name="Line 12">
            <a:extLst>
              <a:ext uri="{FF2B5EF4-FFF2-40B4-BE49-F238E27FC236}">
                <a16:creationId xmlns:a16="http://schemas.microsoft.com/office/drawing/2014/main" id="{C2B15269-3776-49F1-9DB1-7F330910BE5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880100" y="4984750"/>
            <a:ext cx="1570038" cy="1428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161805" name="Oval 13">
            <a:extLst>
              <a:ext uri="{FF2B5EF4-FFF2-40B4-BE49-F238E27FC236}">
                <a16:creationId xmlns:a16="http://schemas.microsoft.com/office/drawing/2014/main" id="{122026B2-FFBA-4A0B-9DE4-197ACD9370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5175" y="4621213"/>
            <a:ext cx="271463" cy="271462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1806" name="Line 14">
            <a:extLst>
              <a:ext uri="{FF2B5EF4-FFF2-40B4-BE49-F238E27FC236}">
                <a16:creationId xmlns:a16="http://schemas.microsoft.com/office/drawing/2014/main" id="{15A303A9-F76F-4D1E-AF7F-09EA7675754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981700" y="2817813"/>
            <a:ext cx="11113" cy="17875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161807" name="Line 15">
            <a:extLst>
              <a:ext uri="{FF2B5EF4-FFF2-40B4-BE49-F238E27FC236}">
                <a16:creationId xmlns:a16="http://schemas.microsoft.com/office/drawing/2014/main" id="{18A88113-2298-4166-8CCC-ED6290572BE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146800" y="4756150"/>
            <a:ext cx="1273175" cy="158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161808" name="Oval 16">
            <a:extLst>
              <a:ext uri="{FF2B5EF4-FFF2-40B4-BE49-F238E27FC236}">
                <a16:creationId xmlns:a16="http://schemas.microsoft.com/office/drawing/2014/main" id="{62C00C3B-8146-493A-ADA5-DE876B51B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3463" y="4373563"/>
            <a:ext cx="271462" cy="271462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1809" name="Oval 17">
            <a:extLst>
              <a:ext uri="{FF2B5EF4-FFF2-40B4-BE49-F238E27FC236}">
                <a16:creationId xmlns:a16="http://schemas.microsoft.com/office/drawing/2014/main" id="{C773859A-98C9-4F2D-BB44-4F80F5BCB2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1750" y="4125913"/>
            <a:ext cx="271463" cy="271462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1810" name="Oval 18">
            <a:extLst>
              <a:ext uri="{FF2B5EF4-FFF2-40B4-BE49-F238E27FC236}">
                <a16:creationId xmlns:a16="http://schemas.microsoft.com/office/drawing/2014/main" id="{2816501A-F32E-4C1A-8F1C-0A2B166ED6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0038" y="3878263"/>
            <a:ext cx="271462" cy="271462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1811" name="Oval 19">
            <a:extLst>
              <a:ext uri="{FF2B5EF4-FFF2-40B4-BE49-F238E27FC236}">
                <a16:creationId xmlns:a16="http://schemas.microsoft.com/office/drawing/2014/main" id="{09127E8B-F15E-4B00-B568-CA7362212B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05625" y="3643313"/>
            <a:ext cx="271463" cy="271462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1812" name="Oval 20">
            <a:extLst>
              <a:ext uri="{FF2B5EF4-FFF2-40B4-BE49-F238E27FC236}">
                <a16:creationId xmlns:a16="http://schemas.microsoft.com/office/drawing/2014/main" id="{89D94FD8-5027-4AC0-B616-9AB8AF3562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73913" y="3395663"/>
            <a:ext cx="271462" cy="271462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1813" name="Oval 21">
            <a:extLst>
              <a:ext uri="{FF2B5EF4-FFF2-40B4-BE49-F238E27FC236}">
                <a16:creationId xmlns:a16="http://schemas.microsoft.com/office/drawing/2014/main" id="{7FB5C07B-4F06-4A3C-AE38-F2793827AC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9875" y="4862513"/>
            <a:ext cx="271463" cy="271462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1814" name="Oval 22">
            <a:extLst>
              <a:ext uri="{FF2B5EF4-FFF2-40B4-BE49-F238E27FC236}">
                <a16:creationId xmlns:a16="http://schemas.microsoft.com/office/drawing/2014/main" id="{B9FD82D9-40D5-4605-A3F7-4FE1CA1B6F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24475" y="4621213"/>
            <a:ext cx="271463" cy="271462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1815" name="Oval 23">
            <a:extLst>
              <a:ext uri="{FF2B5EF4-FFF2-40B4-BE49-F238E27FC236}">
                <a16:creationId xmlns:a16="http://schemas.microsoft.com/office/drawing/2014/main" id="{0E9100C8-E9D6-4BAE-9F35-C37B5E5686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7175" y="4379913"/>
            <a:ext cx="271463" cy="271462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1816" name="Oval 24">
            <a:extLst>
              <a:ext uri="{FF2B5EF4-FFF2-40B4-BE49-F238E27FC236}">
                <a16:creationId xmlns:a16="http://schemas.microsoft.com/office/drawing/2014/main" id="{84C0205A-5EE9-412B-B4AE-648DCD7467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7175" y="4138613"/>
            <a:ext cx="271463" cy="271462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1817" name="Oval 25">
            <a:extLst>
              <a:ext uri="{FF2B5EF4-FFF2-40B4-BE49-F238E27FC236}">
                <a16:creationId xmlns:a16="http://schemas.microsoft.com/office/drawing/2014/main" id="{B7DAE62F-DE17-4BFE-9480-5339FDF8D3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7175" y="3897313"/>
            <a:ext cx="271463" cy="271462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1818" name="Oval 26">
            <a:extLst>
              <a:ext uri="{FF2B5EF4-FFF2-40B4-BE49-F238E27FC236}">
                <a16:creationId xmlns:a16="http://schemas.microsoft.com/office/drawing/2014/main" id="{83F6D49D-2F34-4B1F-95A4-4643D22A09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7175" y="3656013"/>
            <a:ext cx="271463" cy="271462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1819" name="Oval 27">
            <a:extLst>
              <a:ext uri="{FF2B5EF4-FFF2-40B4-BE49-F238E27FC236}">
                <a16:creationId xmlns:a16="http://schemas.microsoft.com/office/drawing/2014/main" id="{2107F6D7-088D-44D8-9D1C-B1CA9F1FE7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7175" y="3414713"/>
            <a:ext cx="271463" cy="271462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1820" name="Oval 28">
            <a:extLst>
              <a:ext uri="{FF2B5EF4-FFF2-40B4-BE49-F238E27FC236}">
                <a16:creationId xmlns:a16="http://schemas.microsoft.com/office/drawing/2014/main" id="{11C3BDF7-A458-4826-A7B6-594B029FE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7050" y="4627563"/>
            <a:ext cx="271463" cy="271462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1821" name="Oval 29">
            <a:extLst>
              <a:ext uri="{FF2B5EF4-FFF2-40B4-BE49-F238E27FC236}">
                <a16:creationId xmlns:a16="http://schemas.microsoft.com/office/drawing/2014/main" id="{CCB7A97B-DC8B-405D-B685-B76DAD59FD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94350" y="4373563"/>
            <a:ext cx="271463" cy="271462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1822" name="Oval 30">
            <a:extLst>
              <a:ext uri="{FF2B5EF4-FFF2-40B4-BE49-F238E27FC236}">
                <a16:creationId xmlns:a16="http://schemas.microsoft.com/office/drawing/2014/main" id="{FE9138A5-26FF-4278-8657-A34CC30557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94350" y="4132263"/>
            <a:ext cx="271463" cy="271462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1823" name="Oval 31">
            <a:extLst>
              <a:ext uri="{FF2B5EF4-FFF2-40B4-BE49-F238E27FC236}">
                <a16:creationId xmlns:a16="http://schemas.microsoft.com/office/drawing/2014/main" id="{E7A7604A-1F87-4C56-AF48-736DAD8EC6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94350" y="3890963"/>
            <a:ext cx="271463" cy="271462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1824" name="Oval 32">
            <a:extLst>
              <a:ext uri="{FF2B5EF4-FFF2-40B4-BE49-F238E27FC236}">
                <a16:creationId xmlns:a16="http://schemas.microsoft.com/office/drawing/2014/main" id="{932D9A5E-AE2F-4572-B136-C72768782F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94350" y="3649663"/>
            <a:ext cx="271463" cy="271462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1825" name="Oval 33">
            <a:extLst>
              <a:ext uri="{FF2B5EF4-FFF2-40B4-BE49-F238E27FC236}">
                <a16:creationId xmlns:a16="http://schemas.microsoft.com/office/drawing/2014/main" id="{B16DD2E3-CF90-4F08-9511-88BAC08462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94350" y="3408363"/>
            <a:ext cx="271463" cy="271462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1826" name="Oval 34">
            <a:extLst>
              <a:ext uri="{FF2B5EF4-FFF2-40B4-BE49-F238E27FC236}">
                <a16:creationId xmlns:a16="http://schemas.microsoft.com/office/drawing/2014/main" id="{266562E0-EF09-4B16-B3BA-7948D6F6A6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51525" y="4376738"/>
            <a:ext cx="271463" cy="271462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1827" name="Oval 35">
            <a:extLst>
              <a:ext uri="{FF2B5EF4-FFF2-40B4-BE49-F238E27FC236}">
                <a16:creationId xmlns:a16="http://schemas.microsoft.com/office/drawing/2014/main" id="{7C3A9383-66B1-4EAC-9587-36979862F6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9938" y="4133850"/>
            <a:ext cx="271462" cy="271463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1828" name="Oval 36">
            <a:extLst>
              <a:ext uri="{FF2B5EF4-FFF2-40B4-BE49-F238E27FC236}">
                <a16:creationId xmlns:a16="http://schemas.microsoft.com/office/drawing/2014/main" id="{75010086-9F1D-47A2-80A9-8B0198D484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8350" y="3890963"/>
            <a:ext cx="271463" cy="271462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1829" name="Oval 37">
            <a:extLst>
              <a:ext uri="{FF2B5EF4-FFF2-40B4-BE49-F238E27FC236}">
                <a16:creationId xmlns:a16="http://schemas.microsoft.com/office/drawing/2014/main" id="{09CB40D0-A7F0-46E1-B955-DDD33C8690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6763" y="3648075"/>
            <a:ext cx="271462" cy="271463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1830" name="Oval 38">
            <a:extLst>
              <a:ext uri="{FF2B5EF4-FFF2-40B4-BE49-F238E27FC236}">
                <a16:creationId xmlns:a16="http://schemas.microsoft.com/office/drawing/2014/main" id="{DA99A1D7-4599-4B1D-8686-4910702D94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5175" y="3405188"/>
            <a:ext cx="271463" cy="271462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1831" name="Oval 39">
            <a:extLst>
              <a:ext uri="{FF2B5EF4-FFF2-40B4-BE49-F238E27FC236}">
                <a16:creationId xmlns:a16="http://schemas.microsoft.com/office/drawing/2014/main" id="{EAD6D3D4-2C58-489C-A911-238C30A220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0763" y="4129088"/>
            <a:ext cx="271462" cy="271462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1832" name="Oval 40">
            <a:extLst>
              <a:ext uri="{FF2B5EF4-FFF2-40B4-BE49-F238E27FC236}">
                <a16:creationId xmlns:a16="http://schemas.microsoft.com/office/drawing/2014/main" id="{C5D14D84-3755-442A-8961-170B32B732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75" y="3887788"/>
            <a:ext cx="271463" cy="271462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1833" name="Oval 41">
            <a:extLst>
              <a:ext uri="{FF2B5EF4-FFF2-40B4-BE49-F238E27FC236}">
                <a16:creationId xmlns:a16="http://schemas.microsoft.com/office/drawing/2014/main" id="{D6037E3F-EE18-415F-813C-36C0B3F33A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2988" y="3646488"/>
            <a:ext cx="271462" cy="271462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1834" name="Oval 42">
            <a:extLst>
              <a:ext uri="{FF2B5EF4-FFF2-40B4-BE49-F238E27FC236}">
                <a16:creationId xmlns:a16="http://schemas.microsoft.com/office/drawing/2014/main" id="{8C9874C8-05E0-4E0C-8341-2C1B662A9D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1400" y="3405188"/>
            <a:ext cx="271463" cy="271462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1835" name="Oval 43">
            <a:extLst>
              <a:ext uri="{FF2B5EF4-FFF2-40B4-BE49-F238E27FC236}">
                <a16:creationId xmlns:a16="http://schemas.microsoft.com/office/drawing/2014/main" id="{B3A48BCF-923D-4D56-B3C2-01207F70C2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5875" y="3875088"/>
            <a:ext cx="271463" cy="271462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1836" name="Oval 44">
            <a:extLst>
              <a:ext uri="{FF2B5EF4-FFF2-40B4-BE49-F238E27FC236}">
                <a16:creationId xmlns:a16="http://schemas.microsoft.com/office/drawing/2014/main" id="{02C2619E-B195-467E-90C6-697A984CE4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6988" y="3633788"/>
            <a:ext cx="271462" cy="271462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1837" name="Oval 45">
            <a:extLst>
              <a:ext uri="{FF2B5EF4-FFF2-40B4-BE49-F238E27FC236}">
                <a16:creationId xmlns:a16="http://schemas.microsoft.com/office/drawing/2014/main" id="{95AE101D-1A2D-4154-8C1C-011EA5AE38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5400" y="3392488"/>
            <a:ext cx="271463" cy="271462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1838" name="Oval 46">
            <a:extLst>
              <a:ext uri="{FF2B5EF4-FFF2-40B4-BE49-F238E27FC236}">
                <a16:creationId xmlns:a16="http://schemas.microsoft.com/office/drawing/2014/main" id="{96744782-2E31-4235-9579-DF4C8AF297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43688" y="3646488"/>
            <a:ext cx="271462" cy="271462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1839" name="Oval 47">
            <a:extLst>
              <a:ext uri="{FF2B5EF4-FFF2-40B4-BE49-F238E27FC236}">
                <a16:creationId xmlns:a16="http://schemas.microsoft.com/office/drawing/2014/main" id="{3AADA666-72C3-499F-AED5-ADEC331E1C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42100" y="3405188"/>
            <a:ext cx="271463" cy="271462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1840" name="Oval 48">
            <a:extLst>
              <a:ext uri="{FF2B5EF4-FFF2-40B4-BE49-F238E27FC236}">
                <a16:creationId xmlns:a16="http://schemas.microsoft.com/office/drawing/2014/main" id="{07CD5452-8BAC-49E2-A017-2C3135DBAC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08800" y="3392488"/>
            <a:ext cx="271463" cy="271462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1841" name="AutoShape 49">
            <a:extLst>
              <a:ext uri="{FF2B5EF4-FFF2-40B4-BE49-F238E27FC236}">
                <a16:creationId xmlns:a16="http://schemas.microsoft.com/office/drawing/2014/main" id="{ABE158C1-BE02-4A4D-96C1-D977CE79D271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3128963" y="4289425"/>
            <a:ext cx="1700212" cy="617538"/>
          </a:xfrm>
          <a:prstGeom prst="wedgeRoundRectCallout">
            <a:avLst>
              <a:gd name="adj1" fmla="val -54486"/>
              <a:gd name="adj2" fmla="val 84444"/>
              <a:gd name="adj3" fmla="val 16667"/>
            </a:avLst>
          </a:prstGeom>
          <a:noFill/>
          <a:ln w="22225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/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28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1842" name="Text Box 50">
            <a:extLst>
              <a:ext uri="{FF2B5EF4-FFF2-40B4-BE49-F238E27FC236}">
                <a16:creationId xmlns:a16="http://schemas.microsoft.com/office/drawing/2014/main" id="{33FEAA98-FFA4-44DF-A787-0A31374C93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5650" y="4310063"/>
            <a:ext cx="12890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2800">
                <a:latin typeface="Times New Roman" panose="02020603050405020304" pitchFamily="18" charset="0"/>
              </a:rPr>
              <a:t>priorità</a:t>
            </a:r>
          </a:p>
        </p:txBody>
      </p:sp>
      <p:sp>
        <p:nvSpPr>
          <p:cNvPr id="161843" name="Oval 51">
            <a:extLst>
              <a:ext uri="{FF2B5EF4-FFF2-40B4-BE49-F238E27FC236}">
                <a16:creationId xmlns:a16="http://schemas.microsoft.com/office/drawing/2014/main" id="{667A80D8-C092-4E91-8BDB-92662E5C95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4275" y="1738313"/>
            <a:ext cx="90488" cy="103187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1844" name="Oval 52">
            <a:extLst>
              <a:ext uri="{FF2B5EF4-FFF2-40B4-BE49-F238E27FC236}">
                <a16:creationId xmlns:a16="http://schemas.microsoft.com/office/drawing/2014/main" id="{4E97E0AD-F944-4EDF-8AB3-8D87DA5182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1850" y="1773238"/>
            <a:ext cx="42863" cy="52387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1846" name="Line 54">
            <a:extLst>
              <a:ext uri="{FF2B5EF4-FFF2-40B4-BE49-F238E27FC236}">
                <a16:creationId xmlns:a16="http://schemas.microsoft.com/office/drawing/2014/main" id="{1BC1DD10-0003-45E2-B83E-ED6FB0C967C5}"/>
              </a:ext>
            </a:extLst>
          </p:cNvPr>
          <p:cNvSpPr>
            <a:spLocks noChangeShapeType="1"/>
          </p:cNvSpPr>
          <p:nvPr/>
        </p:nvSpPr>
        <p:spPr bwMode="auto">
          <a:xfrm>
            <a:off x="863600" y="1803400"/>
            <a:ext cx="320675" cy="0"/>
          </a:xfrm>
          <a:prstGeom prst="line">
            <a:avLst/>
          </a:prstGeom>
          <a:noFill/>
          <a:ln w="222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161847" name="Rectangle 55">
            <a:extLst>
              <a:ext uri="{FF2B5EF4-FFF2-40B4-BE49-F238E27FC236}">
                <a16:creationId xmlns:a16="http://schemas.microsoft.com/office/drawing/2014/main" id="{17A6883A-D4B8-471A-9F26-391F86D87D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6038" y="2871788"/>
            <a:ext cx="3708400" cy="309562"/>
          </a:xfrm>
          <a:prstGeom prst="rect">
            <a:avLst/>
          </a:prstGeom>
          <a:noFill/>
          <a:ln w="28575" algn="ctr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1848" name="Oval 56">
            <a:extLst>
              <a:ext uri="{FF2B5EF4-FFF2-40B4-BE49-F238E27FC236}">
                <a16:creationId xmlns:a16="http://schemas.microsoft.com/office/drawing/2014/main" id="{0F96FAA1-E44E-434C-9EC5-516C979F9425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2900363" y="2146300"/>
            <a:ext cx="90487" cy="103188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1849" name="Oval 57">
            <a:extLst>
              <a:ext uri="{FF2B5EF4-FFF2-40B4-BE49-F238E27FC236}">
                <a16:creationId xmlns:a16="http://schemas.microsoft.com/office/drawing/2014/main" id="{3EB31B28-A916-4336-A199-CDCD54BD835B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3302000" y="2162175"/>
            <a:ext cx="42863" cy="52388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1850" name="Line 58">
            <a:extLst>
              <a:ext uri="{FF2B5EF4-FFF2-40B4-BE49-F238E27FC236}">
                <a16:creationId xmlns:a16="http://schemas.microsoft.com/office/drawing/2014/main" id="{51624471-77A4-4B97-A843-3DE4D4195C34}"/>
              </a:ext>
            </a:extLst>
          </p:cNvPr>
          <p:cNvSpPr>
            <a:spLocks noChangeShapeType="1"/>
          </p:cNvSpPr>
          <p:nvPr/>
        </p:nvSpPr>
        <p:spPr bwMode="auto">
          <a:xfrm rot="10800000">
            <a:off x="2992438" y="2185988"/>
            <a:ext cx="320675" cy="0"/>
          </a:xfrm>
          <a:prstGeom prst="line">
            <a:avLst/>
          </a:prstGeom>
          <a:noFill/>
          <a:ln w="222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161852" name="Rectangle 60">
            <a:extLst>
              <a:ext uri="{FF2B5EF4-FFF2-40B4-BE49-F238E27FC236}">
                <a16:creationId xmlns:a16="http://schemas.microsoft.com/office/drawing/2014/main" id="{BC825BA7-A279-4E0B-B701-7DEC5E737E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6038" y="3163888"/>
            <a:ext cx="3708400" cy="309562"/>
          </a:xfrm>
          <a:prstGeom prst="rect">
            <a:avLst/>
          </a:prstGeom>
          <a:noFill/>
          <a:ln w="28575" algn="ctr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1853" name="Oval 61">
            <a:extLst>
              <a:ext uri="{FF2B5EF4-FFF2-40B4-BE49-F238E27FC236}">
                <a16:creationId xmlns:a16="http://schemas.microsoft.com/office/drawing/2014/main" id="{4A18EBEA-0ADE-457C-A011-8E7FC31F4244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2922588" y="1743075"/>
            <a:ext cx="90487" cy="103188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1854" name="Oval 62">
            <a:extLst>
              <a:ext uri="{FF2B5EF4-FFF2-40B4-BE49-F238E27FC236}">
                <a16:creationId xmlns:a16="http://schemas.microsoft.com/office/drawing/2014/main" id="{9A53ACAC-AE9C-4009-9606-02F9EFDC4BDA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3324225" y="1758950"/>
            <a:ext cx="42863" cy="52388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1855" name="Line 63">
            <a:extLst>
              <a:ext uri="{FF2B5EF4-FFF2-40B4-BE49-F238E27FC236}">
                <a16:creationId xmlns:a16="http://schemas.microsoft.com/office/drawing/2014/main" id="{5E17E7A6-5B21-4CEE-A2ED-1D5FFC8A0426}"/>
              </a:ext>
            </a:extLst>
          </p:cNvPr>
          <p:cNvSpPr>
            <a:spLocks noChangeShapeType="1"/>
          </p:cNvSpPr>
          <p:nvPr/>
        </p:nvSpPr>
        <p:spPr bwMode="auto">
          <a:xfrm rot="10800000">
            <a:off x="3014663" y="1782763"/>
            <a:ext cx="320675" cy="0"/>
          </a:xfrm>
          <a:prstGeom prst="line">
            <a:avLst/>
          </a:prstGeom>
          <a:noFill/>
          <a:ln w="222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161856" name="Rectangle 64">
            <a:extLst>
              <a:ext uri="{FF2B5EF4-FFF2-40B4-BE49-F238E27FC236}">
                <a16:creationId xmlns:a16="http://schemas.microsoft.com/office/drawing/2014/main" id="{C7506F47-16EF-466B-AE84-B2171E65F7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2863" y="3419475"/>
            <a:ext cx="3463925" cy="1944688"/>
          </a:xfrm>
          <a:prstGeom prst="rect">
            <a:avLst/>
          </a:prstGeom>
          <a:noFill/>
          <a:ln w="28575" algn="ctr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1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10" dur="500" fill="hold"/>
                                        <p:tgtEl>
                                          <p:spTgt spid="1617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" dur="500" fill="hold"/>
                                        <p:tgtEl>
                                          <p:spTgt spid="1617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16179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1617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1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61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21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21" dur="500" fill="hold"/>
                                        <p:tgtEl>
                                          <p:spTgt spid="1617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617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16179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1617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1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61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3" dur="500"/>
                                        <p:tgtEl>
                                          <p:spTgt spid="161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61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1617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" dur="500"/>
                                        <p:tgtEl>
                                          <p:spTgt spid="1618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" dur="500"/>
                                        <p:tgtEl>
                                          <p:spTgt spid="1618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61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3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5" dur="500"/>
                                        <p:tgtEl>
                                          <p:spTgt spid="161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500"/>
                                        <p:tgtEl>
                                          <p:spTgt spid="161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3" dur="500"/>
                                        <p:tgtEl>
                                          <p:spTgt spid="1618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6" dur="500"/>
                                        <p:tgtEl>
                                          <p:spTgt spid="1618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9" dur="500"/>
                                        <p:tgtEl>
                                          <p:spTgt spid="1618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161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5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7" dur="500"/>
                                        <p:tgtEl>
                                          <p:spTgt spid="161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1" dur="500"/>
                                        <p:tgtEl>
                                          <p:spTgt spid="161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5" dur="500"/>
                                        <p:tgtEl>
                                          <p:spTgt spid="1618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8" dur="500"/>
                                        <p:tgtEl>
                                          <p:spTgt spid="1618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1" dur="500"/>
                                        <p:tgtEl>
                                          <p:spTgt spid="1618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161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7" presetID="9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8" dur="500"/>
                                        <p:tgtEl>
                                          <p:spTgt spid="1618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161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04" presetID="9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5" dur="500"/>
                                        <p:tgtEl>
                                          <p:spTgt spid="1618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500"/>
                                        <p:tgtEl>
                                          <p:spTgt spid="161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11" presetID="9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2" dur="500"/>
                                        <p:tgtEl>
                                          <p:spTgt spid="1618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6" dur="500"/>
                                        <p:tgtEl>
                                          <p:spTgt spid="161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18" presetID="9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9" dur="500"/>
                                        <p:tgtEl>
                                          <p:spTgt spid="1618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3" dur="500"/>
                                        <p:tgtEl>
                                          <p:spTgt spid="161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25" presetID="9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6" dur="500"/>
                                        <p:tgtEl>
                                          <p:spTgt spid="1618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 nodeType="clickPar">
                      <p:stCondLst>
                        <p:cond delay="indefinite"/>
                      </p:stCondLst>
                      <p:childTnLst>
                        <p:par>
                          <p:cTn id="1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161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6" dur="200"/>
                                        <p:tgtEl>
                                          <p:spTgt spid="161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 nodeType="afterGroup">
                            <p:stCondLst>
                              <p:cond delay="700"/>
                            </p:stCondLst>
                            <p:childTnLst>
                              <p:par>
                                <p:cTn id="13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0" dur="200"/>
                                        <p:tgtEl>
                                          <p:spTgt spid="161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 nodeType="afterGroup">
                            <p:stCondLst>
                              <p:cond delay="900"/>
                            </p:stCondLst>
                            <p:childTnLst>
                              <p:par>
                                <p:cTn id="14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4" dur="200"/>
                                        <p:tgtEl>
                                          <p:spTgt spid="161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 nodeType="afterGroup">
                            <p:stCondLst>
                              <p:cond delay="1100"/>
                            </p:stCondLst>
                            <p:childTnLst>
                              <p:par>
                                <p:cTn id="14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8" dur="200"/>
                                        <p:tgtEl>
                                          <p:spTgt spid="161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15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2" dur="200"/>
                                        <p:tgtEl>
                                          <p:spTgt spid="161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5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6" dur="200"/>
                                        <p:tgtEl>
                                          <p:spTgt spid="161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15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0" dur="200"/>
                                        <p:tgtEl>
                                          <p:spTgt spid="161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 nodeType="afterGroup">
                            <p:stCondLst>
                              <p:cond delay="1900"/>
                            </p:stCondLst>
                            <p:childTnLst>
                              <p:par>
                                <p:cTn id="16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4" dur="200"/>
                                        <p:tgtEl>
                                          <p:spTgt spid="161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16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8" dur="200"/>
                                        <p:tgtEl>
                                          <p:spTgt spid="161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 nodeType="afterGroup">
                            <p:stCondLst>
                              <p:cond delay="2300"/>
                            </p:stCondLst>
                            <p:childTnLst>
                              <p:par>
                                <p:cTn id="17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2" dur="200"/>
                                        <p:tgtEl>
                                          <p:spTgt spid="161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7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6" dur="200"/>
                                        <p:tgtEl>
                                          <p:spTgt spid="161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 nodeType="afterGroup">
                            <p:stCondLst>
                              <p:cond delay="2700"/>
                            </p:stCondLst>
                            <p:childTnLst>
                              <p:par>
                                <p:cTn id="17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0" dur="200"/>
                                        <p:tgtEl>
                                          <p:spTgt spid="161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 nodeType="afterGroup">
                            <p:stCondLst>
                              <p:cond delay="2900"/>
                            </p:stCondLst>
                            <p:childTnLst>
                              <p:par>
                                <p:cTn id="18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4" dur="200"/>
                                        <p:tgtEl>
                                          <p:spTgt spid="161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 nodeType="afterGroup">
                            <p:stCondLst>
                              <p:cond delay="3100"/>
                            </p:stCondLst>
                            <p:childTnLst>
                              <p:par>
                                <p:cTn id="18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8" dur="200"/>
                                        <p:tgtEl>
                                          <p:spTgt spid="161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 nodeType="afterGroup">
                            <p:stCondLst>
                              <p:cond delay="3300"/>
                            </p:stCondLst>
                            <p:childTnLst>
                              <p:par>
                                <p:cTn id="19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2" dur="200"/>
                                        <p:tgtEl>
                                          <p:spTgt spid="161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9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6" dur="200"/>
                                        <p:tgtEl>
                                          <p:spTgt spid="161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 nodeType="afterGroup">
                            <p:stCondLst>
                              <p:cond delay="3700"/>
                            </p:stCondLst>
                            <p:childTnLst>
                              <p:par>
                                <p:cTn id="19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0" dur="200"/>
                                        <p:tgtEl>
                                          <p:spTgt spid="161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 nodeType="afterGroup">
                            <p:stCondLst>
                              <p:cond delay="3900"/>
                            </p:stCondLst>
                            <p:childTnLst>
                              <p:par>
                                <p:cTn id="20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4" dur="200"/>
                                        <p:tgtEl>
                                          <p:spTgt spid="161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 nodeType="afterGroup">
                            <p:stCondLst>
                              <p:cond delay="4100"/>
                            </p:stCondLst>
                            <p:childTnLst>
                              <p:par>
                                <p:cTn id="20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8" dur="200"/>
                                        <p:tgtEl>
                                          <p:spTgt spid="161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 nodeType="afterGroup">
                            <p:stCondLst>
                              <p:cond delay="4300"/>
                            </p:stCondLst>
                            <p:childTnLst>
                              <p:par>
                                <p:cTn id="21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2" dur="200"/>
                                        <p:tgtEl>
                                          <p:spTgt spid="161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6" dur="200"/>
                                        <p:tgtEl>
                                          <p:spTgt spid="161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 nodeType="afterGroup">
                            <p:stCondLst>
                              <p:cond delay="4700"/>
                            </p:stCondLst>
                            <p:childTnLst>
                              <p:par>
                                <p:cTn id="2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0" dur="200"/>
                                        <p:tgtEl>
                                          <p:spTgt spid="161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1" fill="hold" nodeType="afterGroup">
                            <p:stCondLst>
                              <p:cond delay="4900"/>
                            </p:stCondLst>
                            <p:childTnLst>
                              <p:par>
                                <p:cTn id="22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4" dur="200"/>
                                        <p:tgtEl>
                                          <p:spTgt spid="161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 nodeType="afterGroup">
                            <p:stCondLst>
                              <p:cond delay="5100"/>
                            </p:stCondLst>
                            <p:childTnLst>
                              <p:par>
                                <p:cTn id="22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8" dur="200"/>
                                        <p:tgtEl>
                                          <p:spTgt spid="161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 nodeType="afterGroup">
                            <p:stCondLst>
                              <p:cond delay="5300"/>
                            </p:stCondLst>
                            <p:childTnLst>
                              <p:par>
                                <p:cTn id="23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2" dur="200"/>
                                        <p:tgtEl>
                                          <p:spTgt spid="161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3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3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6" dur="200"/>
                                        <p:tgtEl>
                                          <p:spTgt spid="161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 nodeType="afterGroup">
                            <p:stCondLst>
                              <p:cond delay="5700"/>
                            </p:stCondLst>
                            <p:childTnLst>
                              <p:par>
                                <p:cTn id="23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0" dur="200"/>
                                        <p:tgtEl>
                                          <p:spTgt spid="161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9" dur="500" fill="hold"/>
                                        <p:tgtEl>
                                          <p:spTgt spid="1618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500" fill="hold"/>
                                        <p:tgtEl>
                                          <p:spTgt spid="1618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500" fill="hold"/>
                                        <p:tgtEl>
                                          <p:spTgt spid="1618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161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 nodeType="clickPar">
                      <p:stCondLst>
                        <p:cond delay="indefinite"/>
                      </p:stCondLst>
                      <p:childTnLst>
                        <p:par>
                          <p:cTn id="2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5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6" dur="500"/>
                                        <p:tgtEl>
                                          <p:spTgt spid="1618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500"/>
                                        <p:tgtEl>
                                          <p:spTgt spid="1618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0" dur="500"/>
                                        <p:tgtEl>
                                          <p:spTgt spid="1618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500"/>
                                        <p:tgtEl>
                                          <p:spTgt spid="1618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4" dur="500"/>
                                        <p:tgtEl>
                                          <p:spTgt spid="1618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500"/>
                                        <p:tgtEl>
                                          <p:spTgt spid="1618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8" dur="500"/>
                                        <p:tgtEl>
                                          <p:spTgt spid="1618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500"/>
                                        <p:tgtEl>
                                          <p:spTgt spid="1618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2" dur="500"/>
                                        <p:tgtEl>
                                          <p:spTgt spid="1618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500"/>
                                        <p:tgtEl>
                                          <p:spTgt spid="1618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6" dur="500"/>
                                        <p:tgtEl>
                                          <p:spTgt spid="1618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500"/>
                                        <p:tgtEl>
                                          <p:spTgt spid="1618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0" dur="500"/>
                                        <p:tgtEl>
                                          <p:spTgt spid="1618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500"/>
                                        <p:tgtEl>
                                          <p:spTgt spid="1618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4" dur="500"/>
                                        <p:tgtEl>
                                          <p:spTgt spid="1618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5" dur="500"/>
                                        <p:tgtEl>
                                          <p:spTgt spid="1618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8" dur="500"/>
                                        <p:tgtEl>
                                          <p:spTgt spid="1618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" dur="500"/>
                                        <p:tgtEl>
                                          <p:spTgt spid="1618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2" dur="500"/>
                                        <p:tgtEl>
                                          <p:spTgt spid="1618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" dur="500"/>
                                        <p:tgtEl>
                                          <p:spTgt spid="1618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6" dur="500"/>
                                        <p:tgtEl>
                                          <p:spTgt spid="1618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500"/>
                                        <p:tgtEl>
                                          <p:spTgt spid="1618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0" dur="500"/>
                                        <p:tgtEl>
                                          <p:spTgt spid="1618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500"/>
                                        <p:tgtEl>
                                          <p:spTgt spid="1618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4" dur="500"/>
                                        <p:tgtEl>
                                          <p:spTgt spid="1618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500"/>
                                        <p:tgtEl>
                                          <p:spTgt spid="1618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8" dur="500"/>
                                        <p:tgtEl>
                                          <p:spTgt spid="1618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9" dur="500"/>
                                        <p:tgtEl>
                                          <p:spTgt spid="1618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2" dur="500"/>
                                        <p:tgtEl>
                                          <p:spTgt spid="1618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500"/>
                                        <p:tgtEl>
                                          <p:spTgt spid="1618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6" dur="500"/>
                                        <p:tgtEl>
                                          <p:spTgt spid="1618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7" dur="500"/>
                                        <p:tgtEl>
                                          <p:spTgt spid="1618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9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0" dur="500"/>
                                        <p:tgtEl>
                                          <p:spTgt spid="1618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" dur="500"/>
                                        <p:tgtEl>
                                          <p:spTgt spid="1618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4" dur="500"/>
                                        <p:tgtEl>
                                          <p:spTgt spid="1618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5" dur="500"/>
                                        <p:tgtEl>
                                          <p:spTgt spid="1618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8" dur="500"/>
                                        <p:tgtEl>
                                          <p:spTgt spid="1618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9" dur="500"/>
                                        <p:tgtEl>
                                          <p:spTgt spid="1618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1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2" dur="500"/>
                                        <p:tgtEl>
                                          <p:spTgt spid="1618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3" dur="500"/>
                                        <p:tgtEl>
                                          <p:spTgt spid="1618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5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6" dur="500"/>
                                        <p:tgtEl>
                                          <p:spTgt spid="1618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7" dur="500"/>
                                        <p:tgtEl>
                                          <p:spTgt spid="1618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0" dur="500"/>
                                        <p:tgtEl>
                                          <p:spTgt spid="1618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1" dur="500"/>
                                        <p:tgtEl>
                                          <p:spTgt spid="1618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3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4" dur="500"/>
                                        <p:tgtEl>
                                          <p:spTgt spid="1618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5" dur="500"/>
                                        <p:tgtEl>
                                          <p:spTgt spid="1618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7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8" dur="500"/>
                                        <p:tgtEl>
                                          <p:spTgt spid="1618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9" dur="500"/>
                                        <p:tgtEl>
                                          <p:spTgt spid="1618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2" dur="500"/>
                                        <p:tgtEl>
                                          <p:spTgt spid="1618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3" dur="500"/>
                                        <p:tgtEl>
                                          <p:spTgt spid="1618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5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6" dur="500"/>
                                        <p:tgtEl>
                                          <p:spTgt spid="1618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7" dur="500"/>
                                        <p:tgtEl>
                                          <p:spTgt spid="1618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9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0" dur="500"/>
                                        <p:tgtEl>
                                          <p:spTgt spid="1618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1" dur="500"/>
                                        <p:tgtEl>
                                          <p:spTgt spid="1618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3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4" dur="500"/>
                                        <p:tgtEl>
                                          <p:spTgt spid="1618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5" dur="500"/>
                                        <p:tgtEl>
                                          <p:spTgt spid="1618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7" presetID="17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8" dur="500"/>
                                        <p:tgtEl>
                                          <p:spTgt spid="1618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9" dur="500"/>
                                        <p:tgtEl>
                                          <p:spTgt spid="1618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1" presetID="17" presetClass="exit" presetSubtype="10" fill="hold" grpId="1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72" dur="500"/>
                                        <p:tgtEl>
                                          <p:spTgt spid="1618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3" dur="500"/>
                                        <p:tgtEl>
                                          <p:spTgt spid="1618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7" dur="500"/>
                                        <p:tgtEl>
                                          <p:spTgt spid="161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0" dur="500"/>
                                        <p:tgtEl>
                                          <p:spTgt spid="161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3" dur="500"/>
                                        <p:tgtEl>
                                          <p:spTgt spid="161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85" presetID="21" presetClass="emph" presetSubtype="0" repeatCount="1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86" dur="500" fill="hold"/>
                                        <p:tgtEl>
                                          <p:spTgt spid="1618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87" dur="500" fill="hold"/>
                                        <p:tgtEl>
                                          <p:spTgt spid="1618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88" dur="500" fill="hold"/>
                                        <p:tgtEl>
                                          <p:spTgt spid="16184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89" dur="500" fill="hold"/>
                                        <p:tgtEl>
                                          <p:spTgt spid="1618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0" presetID="21" presetClass="emph" presetSubtype="0" repeatCount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1" dur="500" fill="hold"/>
                                        <p:tgtEl>
                                          <p:spTgt spid="1618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2" dur="500" fill="hold"/>
                                        <p:tgtEl>
                                          <p:spTgt spid="1618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3" dur="500" fill="hold"/>
                                        <p:tgtEl>
                                          <p:spTgt spid="16184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94" dur="500" fill="hold"/>
                                        <p:tgtEl>
                                          <p:spTgt spid="1618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5" presetID="21" presetClass="emph" presetSubtype="0" repeatCount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6" dur="500" fill="hold"/>
                                        <p:tgtEl>
                                          <p:spTgt spid="1618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7" dur="500" fill="hold"/>
                                        <p:tgtEl>
                                          <p:spTgt spid="1618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8" dur="500" fill="hold"/>
                                        <p:tgtEl>
                                          <p:spTgt spid="16184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99" dur="500" fill="hold"/>
                                        <p:tgtEl>
                                          <p:spTgt spid="1618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0" fill="hold" nodeType="clickPar">
                      <p:stCondLst>
                        <p:cond delay="indefinite"/>
                      </p:stCondLst>
                      <p:childTnLst>
                        <p:par>
                          <p:cTn id="4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4" dur="500"/>
                                        <p:tgtEl>
                                          <p:spTgt spid="161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5" fill="hold" nodeType="clickPar">
                      <p:stCondLst>
                        <p:cond delay="indefinite"/>
                      </p:stCondLst>
                      <p:childTnLst>
                        <p:par>
                          <p:cTn id="4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8" dur="500"/>
                                        <p:tgtEl>
                                          <p:spTgt spid="1618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1" dur="500"/>
                                        <p:tgtEl>
                                          <p:spTgt spid="1618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4" dur="500"/>
                                        <p:tgtEl>
                                          <p:spTgt spid="1618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7" dur="500"/>
                                        <p:tgtEl>
                                          <p:spTgt spid="1618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1" dur="500"/>
                                        <p:tgtEl>
                                          <p:spTgt spid="161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4" dur="500"/>
                                        <p:tgtEl>
                                          <p:spTgt spid="161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7" dur="500"/>
                                        <p:tgtEl>
                                          <p:spTgt spid="161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29" presetID="21" presetClass="emph" presetSubtype="0" repeatCount="1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30" dur="500" fill="hold"/>
                                        <p:tgtEl>
                                          <p:spTgt spid="1618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1" dur="500" fill="hold"/>
                                        <p:tgtEl>
                                          <p:spTgt spid="1618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2" dur="500" fill="hold"/>
                                        <p:tgtEl>
                                          <p:spTgt spid="16184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33" dur="500" fill="hold"/>
                                        <p:tgtEl>
                                          <p:spTgt spid="1618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4" presetID="21" presetClass="emph" presetSubtype="0" repeatCount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35" dur="500" fill="hold"/>
                                        <p:tgtEl>
                                          <p:spTgt spid="1618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6" dur="500" fill="hold"/>
                                        <p:tgtEl>
                                          <p:spTgt spid="1618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7" dur="500" fill="hold"/>
                                        <p:tgtEl>
                                          <p:spTgt spid="16184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38" dur="500" fill="hold"/>
                                        <p:tgtEl>
                                          <p:spTgt spid="1618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9" presetID="21" presetClass="emph" presetSubtype="0" repeatCount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40" dur="500" fill="hold"/>
                                        <p:tgtEl>
                                          <p:spTgt spid="1618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1" dur="500" fill="hold"/>
                                        <p:tgtEl>
                                          <p:spTgt spid="1618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2" dur="500" fill="hold"/>
                                        <p:tgtEl>
                                          <p:spTgt spid="16185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3" dur="500" fill="hold"/>
                                        <p:tgtEl>
                                          <p:spTgt spid="1618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4" fill="hold" nodeType="clickPar">
                      <p:stCondLst>
                        <p:cond delay="indefinite"/>
                      </p:stCondLst>
                      <p:childTnLst>
                        <p:par>
                          <p:cTn id="4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8" dur="500"/>
                                        <p:tgtEl>
                                          <p:spTgt spid="161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9" fill="hold" nodeType="clickPar">
                      <p:stCondLst>
                        <p:cond delay="indefinite"/>
                      </p:stCondLst>
                      <p:childTnLst>
                        <p:par>
                          <p:cTn id="4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2" dur="500"/>
                                        <p:tgtEl>
                                          <p:spTgt spid="1618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5" dur="500"/>
                                        <p:tgtEl>
                                          <p:spTgt spid="1618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8" dur="500"/>
                                        <p:tgtEl>
                                          <p:spTgt spid="1618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1" dur="500"/>
                                        <p:tgtEl>
                                          <p:spTgt spid="1618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5" dur="500"/>
                                        <p:tgtEl>
                                          <p:spTgt spid="161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8" dur="500"/>
                                        <p:tgtEl>
                                          <p:spTgt spid="161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1" dur="500"/>
                                        <p:tgtEl>
                                          <p:spTgt spid="161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73" presetID="21" presetClass="emph" presetSubtype="0" repeatCount="1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74" dur="500" fill="hold"/>
                                        <p:tgtEl>
                                          <p:spTgt spid="1618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5" dur="500" fill="hold"/>
                                        <p:tgtEl>
                                          <p:spTgt spid="1618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6" dur="500" fill="hold"/>
                                        <p:tgtEl>
                                          <p:spTgt spid="16185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7" dur="500" fill="hold"/>
                                        <p:tgtEl>
                                          <p:spTgt spid="1618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8" presetID="21" presetClass="emph" presetSubtype="0" repeatCount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79" dur="500" fill="hold"/>
                                        <p:tgtEl>
                                          <p:spTgt spid="1618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0" dur="500" fill="hold"/>
                                        <p:tgtEl>
                                          <p:spTgt spid="1618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1" dur="500" fill="hold"/>
                                        <p:tgtEl>
                                          <p:spTgt spid="16185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82" dur="500" fill="hold"/>
                                        <p:tgtEl>
                                          <p:spTgt spid="1618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3" presetID="21" presetClass="emph" presetSubtype="0" repeatCount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84" dur="500" fill="hold"/>
                                        <p:tgtEl>
                                          <p:spTgt spid="1618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5" dur="500" fill="hold"/>
                                        <p:tgtEl>
                                          <p:spTgt spid="1618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6" dur="500" fill="hold"/>
                                        <p:tgtEl>
                                          <p:spTgt spid="16185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87" dur="500" fill="hold"/>
                                        <p:tgtEl>
                                          <p:spTgt spid="1618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8" fill="hold" nodeType="clickPar">
                      <p:stCondLst>
                        <p:cond delay="indefinite"/>
                      </p:stCondLst>
                      <p:childTnLst>
                        <p:par>
                          <p:cTn id="4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2" dur="500"/>
                                        <p:tgtEl>
                                          <p:spTgt spid="161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841" grpId="0" animBg="1"/>
      <p:bldP spid="161841" grpId="1" animBg="1"/>
      <p:bldP spid="161842" grpId="0"/>
      <p:bldP spid="161842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>
            <a:extLst>
              <a:ext uri="{FF2B5EF4-FFF2-40B4-BE49-F238E27FC236}">
                <a16:creationId xmlns:a16="http://schemas.microsoft.com/office/drawing/2014/main" id="{9B5CE550-3316-45BA-85A0-2B34A620DC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/>
              <a:t>Decodificatori (Decoder)</a:t>
            </a:r>
          </a:p>
        </p:txBody>
      </p:sp>
      <p:pic>
        <p:nvPicPr>
          <p:cNvPr id="162820" name="Picture 4">
            <a:extLst>
              <a:ext uri="{FF2B5EF4-FFF2-40B4-BE49-F238E27FC236}">
                <a16:creationId xmlns:a16="http://schemas.microsoft.com/office/drawing/2014/main" id="{949A259B-B4AA-476B-81BA-D9C4E85074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3" y="1836738"/>
            <a:ext cx="8312150" cy="387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28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28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>
            <a:extLst>
              <a:ext uri="{FF2B5EF4-FFF2-40B4-BE49-F238E27FC236}">
                <a16:creationId xmlns:a16="http://schemas.microsoft.com/office/drawing/2014/main" id="{83306304-F2D1-4DFB-BA03-68F8FB0F50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/>
              <a:t>Decodificatori integrati</a:t>
            </a:r>
          </a:p>
        </p:txBody>
      </p:sp>
      <p:pic>
        <p:nvPicPr>
          <p:cNvPr id="163845" name="Picture 5">
            <a:extLst>
              <a:ext uri="{FF2B5EF4-FFF2-40B4-BE49-F238E27FC236}">
                <a16:creationId xmlns:a16="http://schemas.microsoft.com/office/drawing/2014/main" id="{B588273A-F772-42E1-8341-040B9BE941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38" y="2212975"/>
            <a:ext cx="3400425" cy="288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3848" name="Group 8">
            <a:extLst>
              <a:ext uri="{FF2B5EF4-FFF2-40B4-BE49-F238E27FC236}">
                <a16:creationId xmlns:a16="http://schemas.microsoft.com/office/drawing/2014/main" id="{4B1888E2-9C56-4CDE-9216-9A1A9BFF2387}"/>
              </a:ext>
            </a:extLst>
          </p:cNvPr>
          <p:cNvGrpSpPr>
            <a:grpSpLocks/>
          </p:cNvGrpSpPr>
          <p:nvPr/>
        </p:nvGrpSpPr>
        <p:grpSpPr bwMode="auto">
          <a:xfrm>
            <a:off x="3910013" y="1844675"/>
            <a:ext cx="4918075" cy="3992563"/>
            <a:chOff x="2463" y="1162"/>
            <a:chExt cx="2035" cy="1550"/>
          </a:xfrm>
        </p:grpSpPr>
        <p:pic>
          <p:nvPicPr>
            <p:cNvPr id="9227" name="Picture 6">
              <a:extLst>
                <a:ext uri="{FF2B5EF4-FFF2-40B4-BE49-F238E27FC236}">
                  <a16:creationId xmlns:a16="http://schemas.microsoft.com/office/drawing/2014/main" id="{6D2548E0-2605-4DEF-877E-989CEE11D5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63" y="1162"/>
              <a:ext cx="710" cy="1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28" name="Picture 7">
              <a:extLst>
                <a:ext uri="{FF2B5EF4-FFF2-40B4-BE49-F238E27FC236}">
                  <a16:creationId xmlns:a16="http://schemas.microsoft.com/office/drawing/2014/main" id="{EFE3311C-6550-4E71-B2E4-49028F6C8C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3" y="1167"/>
              <a:ext cx="1335" cy="1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3849" name="Rectangle 9">
            <a:extLst>
              <a:ext uri="{FF2B5EF4-FFF2-40B4-BE49-F238E27FC236}">
                <a16:creationId xmlns:a16="http://schemas.microsoft.com/office/drawing/2014/main" id="{6688734C-6A84-448C-8A4B-813A2DC3F2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3413" y="2511425"/>
            <a:ext cx="1108075" cy="2008188"/>
          </a:xfrm>
          <a:prstGeom prst="rect">
            <a:avLst/>
          </a:prstGeom>
          <a:noFill/>
          <a:ln w="22225" algn="ctr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3850" name="Rectangle 10">
            <a:extLst>
              <a:ext uri="{FF2B5EF4-FFF2-40B4-BE49-F238E27FC236}">
                <a16:creationId xmlns:a16="http://schemas.microsoft.com/office/drawing/2014/main" id="{B88E677E-2C17-453E-8234-422FE0E0BBC4}"/>
              </a:ext>
            </a:extLst>
          </p:cNvPr>
          <p:cNvSpPr>
            <a:spLocks noChangeArrowheads="1"/>
          </p:cNvSpPr>
          <p:nvPr/>
        </p:nvSpPr>
        <p:spPr bwMode="auto">
          <a:xfrm rot="-3420747">
            <a:off x="7012781" y="1697832"/>
            <a:ext cx="307975" cy="3646488"/>
          </a:xfrm>
          <a:prstGeom prst="rect">
            <a:avLst/>
          </a:prstGeom>
          <a:noFill/>
          <a:ln w="22225" algn="ctr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3851" name="Rectangle 11">
            <a:extLst>
              <a:ext uri="{FF2B5EF4-FFF2-40B4-BE49-F238E27FC236}">
                <a16:creationId xmlns:a16="http://schemas.microsoft.com/office/drawing/2014/main" id="{7F7592D5-B4B3-4FB0-A39A-E76418F0D6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3413" y="4572000"/>
            <a:ext cx="1120775" cy="1184275"/>
          </a:xfrm>
          <a:prstGeom prst="rect">
            <a:avLst/>
          </a:prstGeom>
          <a:noFill/>
          <a:ln w="22225" algn="ctr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3852" name="Rectangle 12">
            <a:extLst>
              <a:ext uri="{FF2B5EF4-FFF2-40B4-BE49-F238E27FC236}">
                <a16:creationId xmlns:a16="http://schemas.microsoft.com/office/drawing/2014/main" id="{FC0C0424-8240-4A68-8E7E-EF7AF38E71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1500" y="4594225"/>
            <a:ext cx="3065463" cy="1171575"/>
          </a:xfrm>
          <a:prstGeom prst="rect">
            <a:avLst/>
          </a:prstGeom>
          <a:noFill/>
          <a:ln w="22225" algn="ctr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163853" name="Picture 13">
            <a:extLst>
              <a:ext uri="{FF2B5EF4-FFF2-40B4-BE49-F238E27FC236}">
                <a16:creationId xmlns:a16="http://schemas.microsoft.com/office/drawing/2014/main" id="{F4740DEF-FD02-4741-9889-185054C62A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8025" y="1739900"/>
            <a:ext cx="5516563" cy="413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54" name="Text Box 14">
            <a:extLst>
              <a:ext uri="{FF2B5EF4-FFF2-40B4-BE49-F238E27FC236}">
                <a16:creationId xmlns:a16="http://schemas.microsoft.com/office/drawing/2014/main" id="{7B7E03A2-B3BB-469D-A217-76ABDD3312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8138" y="3254375"/>
            <a:ext cx="10731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2800">
                <a:solidFill>
                  <a:srgbClr val="CC6600"/>
                </a:solidFill>
                <a:latin typeface="Times New Roman" panose="02020603050405020304" pitchFamily="18" charset="0"/>
              </a:rPr>
              <a:t>74154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63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63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63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63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1638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638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638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1638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3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638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1638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1638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1638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3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1638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1638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1638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1638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3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3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1638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1638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1638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638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3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3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1638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638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1638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1638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3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3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1638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1638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1638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1638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3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638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638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638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638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638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638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638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638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5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>
            <a:extLst>
              <a:ext uri="{FF2B5EF4-FFF2-40B4-BE49-F238E27FC236}">
                <a16:creationId xmlns:a16="http://schemas.microsoft.com/office/drawing/2014/main" id="{517B3C06-12B3-454F-B54B-0284510305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/>
              <a:t>Decoder/Driver</a:t>
            </a:r>
          </a:p>
        </p:txBody>
      </p:sp>
      <p:graphicFrame>
        <p:nvGraphicFramePr>
          <p:cNvPr id="164869" name="Object 5">
            <a:extLst>
              <a:ext uri="{FF2B5EF4-FFF2-40B4-BE49-F238E27FC236}">
                <a16:creationId xmlns:a16="http://schemas.microsoft.com/office/drawing/2014/main" id="{DC4FB6CC-B852-47C6-8E5F-D2F8B403FF0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36550" y="4238625"/>
          <a:ext cx="1658938" cy="2546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10869841" imgH="16673016" progId="Photoshop.Image.7">
                  <p:embed/>
                </p:oleObj>
              </mc:Choice>
              <mc:Fallback>
                <p:oleObj name="Image" r:id="rId2" imgW="10869841" imgH="16673016" progId="Photoshop.Image.7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6550" y="4238625"/>
                        <a:ext cx="1658938" cy="2546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2225" algn="ctr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868" name="Object 4">
            <a:extLst>
              <a:ext uri="{FF2B5EF4-FFF2-40B4-BE49-F238E27FC236}">
                <a16:creationId xmlns:a16="http://schemas.microsoft.com/office/drawing/2014/main" id="{D30E53D1-A4A3-4A3C-B337-B41A4A8869A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6538" y="2303463"/>
          <a:ext cx="1960562" cy="295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4" imgW="6400000" imgH="9650794" progId="Photoshop.Image.7">
                  <p:embed/>
                </p:oleObj>
              </mc:Choice>
              <mc:Fallback>
                <p:oleObj name="Image" r:id="rId4" imgW="6400000" imgH="9650794" progId="Photoshop.Image.7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538" y="2303463"/>
                        <a:ext cx="1960562" cy="2955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2225" algn="ctr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4872" name="Picture 8" descr="prova">
            <a:extLst>
              <a:ext uri="{FF2B5EF4-FFF2-40B4-BE49-F238E27FC236}">
                <a16:creationId xmlns:a16="http://schemas.microsoft.com/office/drawing/2014/main" id="{34A07F10-F5B4-4E90-833D-67A1F14245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5063" y="2138363"/>
            <a:ext cx="6218237" cy="3427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873" name="Rectangle 9">
            <a:extLst>
              <a:ext uri="{FF2B5EF4-FFF2-40B4-BE49-F238E27FC236}">
                <a16:creationId xmlns:a16="http://schemas.microsoft.com/office/drawing/2014/main" id="{5FFE898C-EB9C-47A9-BB4F-DD2EEC6BB8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9213" y="3128963"/>
            <a:ext cx="2343150" cy="258762"/>
          </a:xfrm>
          <a:prstGeom prst="rect">
            <a:avLst/>
          </a:prstGeom>
          <a:noFill/>
          <a:ln w="22225" algn="ctr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4875" name="Freeform 11">
            <a:extLst>
              <a:ext uri="{FF2B5EF4-FFF2-40B4-BE49-F238E27FC236}">
                <a16:creationId xmlns:a16="http://schemas.microsoft.com/office/drawing/2014/main" id="{4FEFF2ED-8BBD-4A76-A266-AC49A1DB67BA}"/>
              </a:ext>
            </a:extLst>
          </p:cNvPr>
          <p:cNvSpPr>
            <a:spLocks/>
          </p:cNvSpPr>
          <p:nvPr/>
        </p:nvSpPr>
        <p:spPr bwMode="auto">
          <a:xfrm>
            <a:off x="771525" y="1552575"/>
            <a:ext cx="938213" cy="109538"/>
          </a:xfrm>
          <a:custGeom>
            <a:avLst/>
            <a:gdLst>
              <a:gd name="T0" fmla="*/ 2147483646 w 591"/>
              <a:gd name="T1" fmla="*/ 0 h 69"/>
              <a:gd name="T2" fmla="*/ 0 w 591"/>
              <a:gd name="T3" fmla="*/ 2147483646 h 69"/>
              <a:gd name="T4" fmla="*/ 2147483646 w 591"/>
              <a:gd name="T5" fmla="*/ 2147483646 h 69"/>
              <a:gd name="T6" fmla="*/ 2147483646 w 591"/>
              <a:gd name="T7" fmla="*/ 2147483646 h 69"/>
              <a:gd name="T8" fmla="*/ 2147483646 w 591"/>
              <a:gd name="T9" fmla="*/ 2147483646 h 69"/>
              <a:gd name="T10" fmla="*/ 2147483646 w 591"/>
              <a:gd name="T11" fmla="*/ 2147483646 h 69"/>
              <a:gd name="T12" fmla="*/ 2147483646 w 591"/>
              <a:gd name="T13" fmla="*/ 2147483646 h 69"/>
              <a:gd name="T14" fmla="*/ 2147483646 w 591"/>
              <a:gd name="T15" fmla="*/ 2147483646 h 69"/>
              <a:gd name="T16" fmla="*/ 2147483646 w 591"/>
              <a:gd name="T17" fmla="*/ 2147483646 h 69"/>
              <a:gd name="T18" fmla="*/ 2147483646 w 591"/>
              <a:gd name="T19" fmla="*/ 2147483646 h 69"/>
              <a:gd name="T20" fmla="*/ 2147483646 w 591"/>
              <a:gd name="T21" fmla="*/ 0 h 6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591" h="69">
                <a:moveTo>
                  <a:pt x="24" y="0"/>
                </a:moveTo>
                <a:lnTo>
                  <a:pt x="0" y="27"/>
                </a:lnTo>
                <a:lnTo>
                  <a:pt x="3" y="45"/>
                </a:lnTo>
                <a:lnTo>
                  <a:pt x="9" y="69"/>
                </a:lnTo>
                <a:lnTo>
                  <a:pt x="567" y="66"/>
                </a:lnTo>
                <a:lnTo>
                  <a:pt x="588" y="57"/>
                </a:lnTo>
                <a:lnTo>
                  <a:pt x="591" y="36"/>
                </a:lnTo>
                <a:lnTo>
                  <a:pt x="588" y="15"/>
                </a:lnTo>
                <a:lnTo>
                  <a:pt x="573" y="3"/>
                </a:lnTo>
                <a:lnTo>
                  <a:pt x="552" y="3"/>
                </a:lnTo>
                <a:lnTo>
                  <a:pt x="24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164876" name="Freeform 12">
            <a:extLst>
              <a:ext uri="{FF2B5EF4-FFF2-40B4-BE49-F238E27FC236}">
                <a16:creationId xmlns:a16="http://schemas.microsoft.com/office/drawing/2014/main" id="{D8DEFB04-4BAA-43DD-B900-972A2E5CF57A}"/>
              </a:ext>
            </a:extLst>
          </p:cNvPr>
          <p:cNvSpPr>
            <a:spLocks/>
          </p:cNvSpPr>
          <p:nvPr/>
        </p:nvSpPr>
        <p:spPr bwMode="auto">
          <a:xfrm>
            <a:off x="654050" y="3692525"/>
            <a:ext cx="938213" cy="109538"/>
          </a:xfrm>
          <a:custGeom>
            <a:avLst/>
            <a:gdLst>
              <a:gd name="T0" fmla="*/ 2147483646 w 591"/>
              <a:gd name="T1" fmla="*/ 0 h 69"/>
              <a:gd name="T2" fmla="*/ 0 w 591"/>
              <a:gd name="T3" fmla="*/ 2147483646 h 69"/>
              <a:gd name="T4" fmla="*/ 2147483646 w 591"/>
              <a:gd name="T5" fmla="*/ 2147483646 h 69"/>
              <a:gd name="T6" fmla="*/ 2147483646 w 591"/>
              <a:gd name="T7" fmla="*/ 2147483646 h 69"/>
              <a:gd name="T8" fmla="*/ 2147483646 w 591"/>
              <a:gd name="T9" fmla="*/ 2147483646 h 69"/>
              <a:gd name="T10" fmla="*/ 2147483646 w 591"/>
              <a:gd name="T11" fmla="*/ 2147483646 h 69"/>
              <a:gd name="T12" fmla="*/ 2147483646 w 591"/>
              <a:gd name="T13" fmla="*/ 2147483646 h 69"/>
              <a:gd name="T14" fmla="*/ 2147483646 w 591"/>
              <a:gd name="T15" fmla="*/ 2147483646 h 69"/>
              <a:gd name="T16" fmla="*/ 2147483646 w 591"/>
              <a:gd name="T17" fmla="*/ 2147483646 h 69"/>
              <a:gd name="T18" fmla="*/ 2147483646 w 591"/>
              <a:gd name="T19" fmla="*/ 2147483646 h 69"/>
              <a:gd name="T20" fmla="*/ 2147483646 w 591"/>
              <a:gd name="T21" fmla="*/ 0 h 6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591" h="69">
                <a:moveTo>
                  <a:pt x="24" y="0"/>
                </a:moveTo>
                <a:lnTo>
                  <a:pt x="0" y="27"/>
                </a:lnTo>
                <a:lnTo>
                  <a:pt x="3" y="45"/>
                </a:lnTo>
                <a:lnTo>
                  <a:pt x="9" y="69"/>
                </a:lnTo>
                <a:lnTo>
                  <a:pt x="567" y="66"/>
                </a:lnTo>
                <a:lnTo>
                  <a:pt x="588" y="57"/>
                </a:lnTo>
                <a:lnTo>
                  <a:pt x="591" y="36"/>
                </a:lnTo>
                <a:lnTo>
                  <a:pt x="588" y="15"/>
                </a:lnTo>
                <a:lnTo>
                  <a:pt x="573" y="3"/>
                </a:lnTo>
                <a:lnTo>
                  <a:pt x="552" y="3"/>
                </a:lnTo>
                <a:lnTo>
                  <a:pt x="24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164877" name="Freeform 13">
            <a:extLst>
              <a:ext uri="{FF2B5EF4-FFF2-40B4-BE49-F238E27FC236}">
                <a16:creationId xmlns:a16="http://schemas.microsoft.com/office/drawing/2014/main" id="{41E03CC0-ED86-4A1B-A5C8-7D49F5DAFB33}"/>
              </a:ext>
            </a:extLst>
          </p:cNvPr>
          <p:cNvSpPr>
            <a:spLocks/>
          </p:cNvSpPr>
          <p:nvPr/>
        </p:nvSpPr>
        <p:spPr bwMode="auto">
          <a:xfrm>
            <a:off x="717550" y="2617788"/>
            <a:ext cx="938213" cy="109537"/>
          </a:xfrm>
          <a:custGeom>
            <a:avLst/>
            <a:gdLst>
              <a:gd name="T0" fmla="*/ 2147483646 w 591"/>
              <a:gd name="T1" fmla="*/ 0 h 69"/>
              <a:gd name="T2" fmla="*/ 0 w 591"/>
              <a:gd name="T3" fmla="*/ 2147483646 h 69"/>
              <a:gd name="T4" fmla="*/ 2147483646 w 591"/>
              <a:gd name="T5" fmla="*/ 2147483646 h 69"/>
              <a:gd name="T6" fmla="*/ 2147483646 w 591"/>
              <a:gd name="T7" fmla="*/ 2147483646 h 69"/>
              <a:gd name="T8" fmla="*/ 2147483646 w 591"/>
              <a:gd name="T9" fmla="*/ 2147483646 h 69"/>
              <a:gd name="T10" fmla="*/ 2147483646 w 591"/>
              <a:gd name="T11" fmla="*/ 2147483646 h 69"/>
              <a:gd name="T12" fmla="*/ 2147483646 w 591"/>
              <a:gd name="T13" fmla="*/ 2147483646 h 69"/>
              <a:gd name="T14" fmla="*/ 2147483646 w 591"/>
              <a:gd name="T15" fmla="*/ 2147483646 h 69"/>
              <a:gd name="T16" fmla="*/ 2147483646 w 591"/>
              <a:gd name="T17" fmla="*/ 2147483646 h 69"/>
              <a:gd name="T18" fmla="*/ 2147483646 w 591"/>
              <a:gd name="T19" fmla="*/ 2147483646 h 69"/>
              <a:gd name="T20" fmla="*/ 2147483646 w 591"/>
              <a:gd name="T21" fmla="*/ 0 h 6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591" h="69">
                <a:moveTo>
                  <a:pt x="24" y="0"/>
                </a:moveTo>
                <a:lnTo>
                  <a:pt x="0" y="27"/>
                </a:lnTo>
                <a:lnTo>
                  <a:pt x="3" y="45"/>
                </a:lnTo>
                <a:lnTo>
                  <a:pt x="9" y="69"/>
                </a:lnTo>
                <a:lnTo>
                  <a:pt x="567" y="66"/>
                </a:lnTo>
                <a:lnTo>
                  <a:pt x="588" y="57"/>
                </a:lnTo>
                <a:lnTo>
                  <a:pt x="591" y="36"/>
                </a:lnTo>
                <a:lnTo>
                  <a:pt x="588" y="15"/>
                </a:lnTo>
                <a:lnTo>
                  <a:pt x="573" y="3"/>
                </a:lnTo>
                <a:lnTo>
                  <a:pt x="552" y="3"/>
                </a:lnTo>
                <a:lnTo>
                  <a:pt x="24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164878" name="Freeform 14">
            <a:extLst>
              <a:ext uri="{FF2B5EF4-FFF2-40B4-BE49-F238E27FC236}">
                <a16:creationId xmlns:a16="http://schemas.microsoft.com/office/drawing/2014/main" id="{977A2CCB-3862-4C8D-9987-73128F037B59}"/>
              </a:ext>
            </a:extLst>
          </p:cNvPr>
          <p:cNvSpPr>
            <a:spLocks/>
          </p:cNvSpPr>
          <p:nvPr/>
        </p:nvSpPr>
        <p:spPr bwMode="auto">
          <a:xfrm rot="-5206498">
            <a:off x="171451" y="2085975"/>
            <a:ext cx="938212" cy="109537"/>
          </a:xfrm>
          <a:custGeom>
            <a:avLst/>
            <a:gdLst>
              <a:gd name="T0" fmla="*/ 2147483646 w 591"/>
              <a:gd name="T1" fmla="*/ 0 h 69"/>
              <a:gd name="T2" fmla="*/ 0 w 591"/>
              <a:gd name="T3" fmla="*/ 2147483646 h 69"/>
              <a:gd name="T4" fmla="*/ 2147483646 w 591"/>
              <a:gd name="T5" fmla="*/ 2147483646 h 69"/>
              <a:gd name="T6" fmla="*/ 2147483646 w 591"/>
              <a:gd name="T7" fmla="*/ 2147483646 h 69"/>
              <a:gd name="T8" fmla="*/ 2147483646 w 591"/>
              <a:gd name="T9" fmla="*/ 2147483646 h 69"/>
              <a:gd name="T10" fmla="*/ 2147483646 w 591"/>
              <a:gd name="T11" fmla="*/ 2147483646 h 69"/>
              <a:gd name="T12" fmla="*/ 2147483646 w 591"/>
              <a:gd name="T13" fmla="*/ 2147483646 h 69"/>
              <a:gd name="T14" fmla="*/ 2147483646 w 591"/>
              <a:gd name="T15" fmla="*/ 2147483646 h 69"/>
              <a:gd name="T16" fmla="*/ 2147483646 w 591"/>
              <a:gd name="T17" fmla="*/ 2147483646 h 69"/>
              <a:gd name="T18" fmla="*/ 2147483646 w 591"/>
              <a:gd name="T19" fmla="*/ 2147483646 h 69"/>
              <a:gd name="T20" fmla="*/ 2147483646 w 591"/>
              <a:gd name="T21" fmla="*/ 0 h 6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591" h="69">
                <a:moveTo>
                  <a:pt x="24" y="0"/>
                </a:moveTo>
                <a:lnTo>
                  <a:pt x="0" y="27"/>
                </a:lnTo>
                <a:lnTo>
                  <a:pt x="3" y="45"/>
                </a:lnTo>
                <a:lnTo>
                  <a:pt x="9" y="69"/>
                </a:lnTo>
                <a:lnTo>
                  <a:pt x="567" y="66"/>
                </a:lnTo>
                <a:lnTo>
                  <a:pt x="588" y="57"/>
                </a:lnTo>
                <a:lnTo>
                  <a:pt x="591" y="36"/>
                </a:lnTo>
                <a:lnTo>
                  <a:pt x="588" y="15"/>
                </a:lnTo>
                <a:lnTo>
                  <a:pt x="573" y="3"/>
                </a:lnTo>
                <a:lnTo>
                  <a:pt x="552" y="3"/>
                </a:lnTo>
                <a:lnTo>
                  <a:pt x="24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164879" name="Freeform 15">
            <a:extLst>
              <a:ext uri="{FF2B5EF4-FFF2-40B4-BE49-F238E27FC236}">
                <a16:creationId xmlns:a16="http://schemas.microsoft.com/office/drawing/2014/main" id="{34B16268-D4BF-45C2-8830-05D828556402}"/>
              </a:ext>
            </a:extLst>
          </p:cNvPr>
          <p:cNvSpPr>
            <a:spLocks/>
          </p:cNvSpPr>
          <p:nvPr/>
        </p:nvSpPr>
        <p:spPr bwMode="auto">
          <a:xfrm rot="-5206498">
            <a:off x="1316037" y="2078038"/>
            <a:ext cx="938213" cy="109538"/>
          </a:xfrm>
          <a:custGeom>
            <a:avLst/>
            <a:gdLst>
              <a:gd name="T0" fmla="*/ 2147483646 w 591"/>
              <a:gd name="T1" fmla="*/ 0 h 69"/>
              <a:gd name="T2" fmla="*/ 0 w 591"/>
              <a:gd name="T3" fmla="*/ 2147483646 h 69"/>
              <a:gd name="T4" fmla="*/ 2147483646 w 591"/>
              <a:gd name="T5" fmla="*/ 2147483646 h 69"/>
              <a:gd name="T6" fmla="*/ 2147483646 w 591"/>
              <a:gd name="T7" fmla="*/ 2147483646 h 69"/>
              <a:gd name="T8" fmla="*/ 2147483646 w 591"/>
              <a:gd name="T9" fmla="*/ 2147483646 h 69"/>
              <a:gd name="T10" fmla="*/ 2147483646 w 591"/>
              <a:gd name="T11" fmla="*/ 2147483646 h 69"/>
              <a:gd name="T12" fmla="*/ 2147483646 w 591"/>
              <a:gd name="T13" fmla="*/ 2147483646 h 69"/>
              <a:gd name="T14" fmla="*/ 2147483646 w 591"/>
              <a:gd name="T15" fmla="*/ 2147483646 h 69"/>
              <a:gd name="T16" fmla="*/ 2147483646 w 591"/>
              <a:gd name="T17" fmla="*/ 2147483646 h 69"/>
              <a:gd name="T18" fmla="*/ 2147483646 w 591"/>
              <a:gd name="T19" fmla="*/ 2147483646 h 69"/>
              <a:gd name="T20" fmla="*/ 2147483646 w 591"/>
              <a:gd name="T21" fmla="*/ 0 h 6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591" h="69">
                <a:moveTo>
                  <a:pt x="24" y="0"/>
                </a:moveTo>
                <a:lnTo>
                  <a:pt x="0" y="27"/>
                </a:lnTo>
                <a:lnTo>
                  <a:pt x="3" y="45"/>
                </a:lnTo>
                <a:lnTo>
                  <a:pt x="9" y="69"/>
                </a:lnTo>
                <a:lnTo>
                  <a:pt x="567" y="66"/>
                </a:lnTo>
                <a:lnTo>
                  <a:pt x="588" y="57"/>
                </a:lnTo>
                <a:lnTo>
                  <a:pt x="591" y="36"/>
                </a:lnTo>
                <a:lnTo>
                  <a:pt x="588" y="15"/>
                </a:lnTo>
                <a:lnTo>
                  <a:pt x="573" y="3"/>
                </a:lnTo>
                <a:lnTo>
                  <a:pt x="552" y="3"/>
                </a:lnTo>
                <a:lnTo>
                  <a:pt x="24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164880" name="Freeform 16">
            <a:extLst>
              <a:ext uri="{FF2B5EF4-FFF2-40B4-BE49-F238E27FC236}">
                <a16:creationId xmlns:a16="http://schemas.microsoft.com/office/drawing/2014/main" id="{25D2AC61-B573-4A99-ACE5-FE97B5AD3A40}"/>
              </a:ext>
            </a:extLst>
          </p:cNvPr>
          <p:cNvSpPr>
            <a:spLocks/>
          </p:cNvSpPr>
          <p:nvPr/>
        </p:nvSpPr>
        <p:spPr bwMode="auto">
          <a:xfrm rot="-5206498">
            <a:off x="1260475" y="3151188"/>
            <a:ext cx="938213" cy="109537"/>
          </a:xfrm>
          <a:custGeom>
            <a:avLst/>
            <a:gdLst>
              <a:gd name="T0" fmla="*/ 2147483646 w 591"/>
              <a:gd name="T1" fmla="*/ 0 h 69"/>
              <a:gd name="T2" fmla="*/ 0 w 591"/>
              <a:gd name="T3" fmla="*/ 2147483646 h 69"/>
              <a:gd name="T4" fmla="*/ 2147483646 w 591"/>
              <a:gd name="T5" fmla="*/ 2147483646 h 69"/>
              <a:gd name="T6" fmla="*/ 2147483646 w 591"/>
              <a:gd name="T7" fmla="*/ 2147483646 h 69"/>
              <a:gd name="T8" fmla="*/ 2147483646 w 591"/>
              <a:gd name="T9" fmla="*/ 2147483646 h 69"/>
              <a:gd name="T10" fmla="*/ 2147483646 w 591"/>
              <a:gd name="T11" fmla="*/ 2147483646 h 69"/>
              <a:gd name="T12" fmla="*/ 2147483646 w 591"/>
              <a:gd name="T13" fmla="*/ 2147483646 h 69"/>
              <a:gd name="T14" fmla="*/ 2147483646 w 591"/>
              <a:gd name="T15" fmla="*/ 2147483646 h 69"/>
              <a:gd name="T16" fmla="*/ 2147483646 w 591"/>
              <a:gd name="T17" fmla="*/ 2147483646 h 69"/>
              <a:gd name="T18" fmla="*/ 2147483646 w 591"/>
              <a:gd name="T19" fmla="*/ 2147483646 h 69"/>
              <a:gd name="T20" fmla="*/ 2147483646 w 591"/>
              <a:gd name="T21" fmla="*/ 0 h 6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591" h="69">
                <a:moveTo>
                  <a:pt x="24" y="0"/>
                </a:moveTo>
                <a:lnTo>
                  <a:pt x="0" y="27"/>
                </a:lnTo>
                <a:lnTo>
                  <a:pt x="3" y="45"/>
                </a:lnTo>
                <a:lnTo>
                  <a:pt x="9" y="69"/>
                </a:lnTo>
                <a:lnTo>
                  <a:pt x="567" y="66"/>
                </a:lnTo>
                <a:lnTo>
                  <a:pt x="588" y="57"/>
                </a:lnTo>
                <a:lnTo>
                  <a:pt x="591" y="36"/>
                </a:lnTo>
                <a:lnTo>
                  <a:pt x="588" y="15"/>
                </a:lnTo>
                <a:lnTo>
                  <a:pt x="573" y="3"/>
                </a:lnTo>
                <a:lnTo>
                  <a:pt x="552" y="3"/>
                </a:lnTo>
                <a:lnTo>
                  <a:pt x="24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164881" name="Freeform 17">
            <a:extLst>
              <a:ext uri="{FF2B5EF4-FFF2-40B4-BE49-F238E27FC236}">
                <a16:creationId xmlns:a16="http://schemas.microsoft.com/office/drawing/2014/main" id="{E6C6C96C-E753-44F7-896A-928250287A93}"/>
              </a:ext>
            </a:extLst>
          </p:cNvPr>
          <p:cNvSpPr>
            <a:spLocks/>
          </p:cNvSpPr>
          <p:nvPr/>
        </p:nvSpPr>
        <p:spPr bwMode="auto">
          <a:xfrm rot="-5206498">
            <a:off x="114301" y="3162300"/>
            <a:ext cx="938212" cy="109537"/>
          </a:xfrm>
          <a:custGeom>
            <a:avLst/>
            <a:gdLst>
              <a:gd name="T0" fmla="*/ 2147483646 w 591"/>
              <a:gd name="T1" fmla="*/ 0 h 69"/>
              <a:gd name="T2" fmla="*/ 0 w 591"/>
              <a:gd name="T3" fmla="*/ 2147483646 h 69"/>
              <a:gd name="T4" fmla="*/ 2147483646 w 591"/>
              <a:gd name="T5" fmla="*/ 2147483646 h 69"/>
              <a:gd name="T6" fmla="*/ 2147483646 w 591"/>
              <a:gd name="T7" fmla="*/ 2147483646 h 69"/>
              <a:gd name="T8" fmla="*/ 2147483646 w 591"/>
              <a:gd name="T9" fmla="*/ 2147483646 h 69"/>
              <a:gd name="T10" fmla="*/ 2147483646 w 591"/>
              <a:gd name="T11" fmla="*/ 2147483646 h 69"/>
              <a:gd name="T12" fmla="*/ 2147483646 w 591"/>
              <a:gd name="T13" fmla="*/ 2147483646 h 69"/>
              <a:gd name="T14" fmla="*/ 2147483646 w 591"/>
              <a:gd name="T15" fmla="*/ 2147483646 h 69"/>
              <a:gd name="T16" fmla="*/ 2147483646 w 591"/>
              <a:gd name="T17" fmla="*/ 2147483646 h 69"/>
              <a:gd name="T18" fmla="*/ 2147483646 w 591"/>
              <a:gd name="T19" fmla="*/ 2147483646 h 69"/>
              <a:gd name="T20" fmla="*/ 2147483646 w 591"/>
              <a:gd name="T21" fmla="*/ 0 h 6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591" h="69">
                <a:moveTo>
                  <a:pt x="24" y="0"/>
                </a:moveTo>
                <a:lnTo>
                  <a:pt x="0" y="27"/>
                </a:lnTo>
                <a:lnTo>
                  <a:pt x="3" y="45"/>
                </a:lnTo>
                <a:lnTo>
                  <a:pt x="9" y="69"/>
                </a:lnTo>
                <a:lnTo>
                  <a:pt x="567" y="66"/>
                </a:lnTo>
                <a:lnTo>
                  <a:pt x="588" y="57"/>
                </a:lnTo>
                <a:lnTo>
                  <a:pt x="591" y="36"/>
                </a:lnTo>
                <a:lnTo>
                  <a:pt x="588" y="15"/>
                </a:lnTo>
                <a:lnTo>
                  <a:pt x="573" y="3"/>
                </a:lnTo>
                <a:lnTo>
                  <a:pt x="552" y="3"/>
                </a:lnTo>
                <a:lnTo>
                  <a:pt x="24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164882" name="Oval 18">
            <a:extLst>
              <a:ext uri="{FF2B5EF4-FFF2-40B4-BE49-F238E27FC236}">
                <a16:creationId xmlns:a16="http://schemas.microsoft.com/office/drawing/2014/main" id="{D47C21E4-0329-43E9-A76A-466BBE34E3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6038" y="3155950"/>
            <a:ext cx="244475" cy="231775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4883" name="Oval 19">
            <a:extLst>
              <a:ext uri="{FF2B5EF4-FFF2-40B4-BE49-F238E27FC236}">
                <a16:creationId xmlns:a16="http://schemas.microsoft.com/office/drawing/2014/main" id="{AF8152DA-EEC2-454F-B1B0-01FC0732A0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1500" y="3152775"/>
            <a:ext cx="244475" cy="231775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4884" name="Oval 20">
            <a:extLst>
              <a:ext uri="{FF2B5EF4-FFF2-40B4-BE49-F238E27FC236}">
                <a16:creationId xmlns:a16="http://schemas.microsoft.com/office/drawing/2014/main" id="{87BFF9F1-65D8-446D-9083-7619B2FF2D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4263" y="3162300"/>
            <a:ext cx="244475" cy="231775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4885" name="Oval 21">
            <a:extLst>
              <a:ext uri="{FF2B5EF4-FFF2-40B4-BE49-F238E27FC236}">
                <a16:creationId xmlns:a16="http://schemas.microsoft.com/office/drawing/2014/main" id="{3ADE32B9-AB0A-4479-AA20-EF86344219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89725" y="3159125"/>
            <a:ext cx="244475" cy="231775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4886" name="Oval 22">
            <a:extLst>
              <a:ext uri="{FF2B5EF4-FFF2-40B4-BE49-F238E27FC236}">
                <a16:creationId xmlns:a16="http://schemas.microsoft.com/office/drawing/2014/main" id="{2A11EAF5-4B8F-436C-9B8A-8BE106459A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2488" y="3155950"/>
            <a:ext cx="244475" cy="231775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4887" name="Oval 23">
            <a:extLst>
              <a:ext uri="{FF2B5EF4-FFF2-40B4-BE49-F238E27FC236}">
                <a16:creationId xmlns:a16="http://schemas.microsoft.com/office/drawing/2014/main" id="{498CA4C4-EAE7-4216-9390-CDCCD05E73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27950" y="3152775"/>
            <a:ext cx="244475" cy="231775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4888" name="Rectangle 24">
            <a:extLst>
              <a:ext uri="{FF2B5EF4-FFF2-40B4-BE49-F238E27FC236}">
                <a16:creationId xmlns:a16="http://schemas.microsoft.com/office/drawing/2014/main" id="{DEF790AC-B440-4479-AA7A-53D21970A9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6038" y="3370263"/>
            <a:ext cx="2343150" cy="258762"/>
          </a:xfrm>
          <a:prstGeom prst="rect">
            <a:avLst/>
          </a:prstGeom>
          <a:noFill/>
          <a:ln w="22225" algn="ctr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4889" name="Oval 25">
            <a:extLst>
              <a:ext uri="{FF2B5EF4-FFF2-40B4-BE49-F238E27FC236}">
                <a16:creationId xmlns:a16="http://schemas.microsoft.com/office/drawing/2014/main" id="{BA682F3C-799F-4A85-BB2E-7418676104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48325" y="3381375"/>
            <a:ext cx="244475" cy="231775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4890" name="Oval 26">
            <a:extLst>
              <a:ext uri="{FF2B5EF4-FFF2-40B4-BE49-F238E27FC236}">
                <a16:creationId xmlns:a16="http://schemas.microsoft.com/office/drawing/2014/main" id="{4ADE621D-C3BD-4834-9F4A-347EA47B18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9500" y="3392488"/>
            <a:ext cx="244475" cy="231775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4891" name="Rectangle 27">
            <a:extLst>
              <a:ext uri="{FF2B5EF4-FFF2-40B4-BE49-F238E27FC236}">
                <a16:creationId xmlns:a16="http://schemas.microsoft.com/office/drawing/2014/main" id="{87BFB219-DAA8-497D-88BF-29D7AA503D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4450" y="3624263"/>
            <a:ext cx="2343150" cy="258762"/>
          </a:xfrm>
          <a:prstGeom prst="rect">
            <a:avLst/>
          </a:prstGeom>
          <a:noFill/>
          <a:ln w="22225" algn="ctr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4892" name="Oval 28">
            <a:extLst>
              <a:ext uri="{FF2B5EF4-FFF2-40B4-BE49-F238E27FC236}">
                <a16:creationId xmlns:a16="http://schemas.microsoft.com/office/drawing/2014/main" id="{7138B72E-6F17-4DFE-8C3D-6FD1AC7EEB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2863" y="3603625"/>
            <a:ext cx="244475" cy="231775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4893" name="Oval 29">
            <a:extLst>
              <a:ext uri="{FF2B5EF4-FFF2-40B4-BE49-F238E27FC236}">
                <a16:creationId xmlns:a16="http://schemas.microsoft.com/office/drawing/2014/main" id="{1C09B504-D89A-4B7A-A7AF-49D1947421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48325" y="3600450"/>
            <a:ext cx="244475" cy="231775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4895" name="Oval 31">
            <a:extLst>
              <a:ext uri="{FF2B5EF4-FFF2-40B4-BE49-F238E27FC236}">
                <a16:creationId xmlns:a16="http://schemas.microsoft.com/office/drawing/2014/main" id="{4ED0DEF0-6694-4826-873F-E01324EE50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86550" y="3606800"/>
            <a:ext cx="244475" cy="231775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4896" name="Oval 32">
            <a:extLst>
              <a:ext uri="{FF2B5EF4-FFF2-40B4-BE49-F238E27FC236}">
                <a16:creationId xmlns:a16="http://schemas.microsoft.com/office/drawing/2014/main" id="{F54CA16F-8775-46CC-BBCD-89B7E4CCDB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9313" y="3603625"/>
            <a:ext cx="244475" cy="231775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4897" name="Oval 33">
            <a:extLst>
              <a:ext uri="{FF2B5EF4-FFF2-40B4-BE49-F238E27FC236}">
                <a16:creationId xmlns:a16="http://schemas.microsoft.com/office/drawing/2014/main" id="{49A62F31-73FE-44BA-9FA7-D882589A18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6425" y="3614738"/>
            <a:ext cx="244475" cy="231775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1.18409E-6 L -0.00018 -0.15934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1648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797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" dur="500"/>
                                        <p:tgtEl>
                                          <p:spTgt spid="164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48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48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48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48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64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64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64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64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64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64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64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64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500"/>
                                        <p:tgtEl>
                                          <p:spTgt spid="164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164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500"/>
                                        <p:tgtEl>
                                          <p:spTgt spid="164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500"/>
                                        <p:tgtEl>
                                          <p:spTgt spid="164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6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164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1" dur="500"/>
                                        <p:tgtEl>
                                          <p:spTgt spid="1648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4" dur="500"/>
                                        <p:tgtEl>
                                          <p:spTgt spid="1648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7" dur="500"/>
                                        <p:tgtEl>
                                          <p:spTgt spid="1648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0" dur="500"/>
                                        <p:tgtEl>
                                          <p:spTgt spid="1648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3" dur="500"/>
                                        <p:tgtEl>
                                          <p:spTgt spid="1648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6" dur="500"/>
                                        <p:tgtEl>
                                          <p:spTgt spid="1648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9" dur="500"/>
                                        <p:tgtEl>
                                          <p:spTgt spid="1648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2" dur="500"/>
                                        <p:tgtEl>
                                          <p:spTgt spid="1648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5" dur="500"/>
                                        <p:tgtEl>
                                          <p:spTgt spid="1648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8" dur="500"/>
                                        <p:tgtEl>
                                          <p:spTgt spid="1648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1" dur="500"/>
                                        <p:tgtEl>
                                          <p:spTgt spid="1648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500"/>
                                        <p:tgtEl>
                                          <p:spTgt spid="164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9" dur="500"/>
                                        <p:tgtEl>
                                          <p:spTgt spid="164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3" dur="500"/>
                                        <p:tgtEl>
                                          <p:spTgt spid="164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 nodeType="clickPar">
                      <p:stCondLst>
                        <p:cond delay="indefinite"/>
                      </p:stCondLst>
                      <p:childTnLst>
                        <p:par>
                          <p:cTn id="1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7" dur="500"/>
                                        <p:tgtEl>
                                          <p:spTgt spid="1648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0" dur="500"/>
                                        <p:tgtEl>
                                          <p:spTgt spid="1648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3" dur="500"/>
                                        <p:tgtEl>
                                          <p:spTgt spid="1648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6" dur="500"/>
                                        <p:tgtEl>
                                          <p:spTgt spid="1648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0" dur="500"/>
                                        <p:tgtEl>
                                          <p:spTgt spid="164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3" dur="500"/>
                                        <p:tgtEl>
                                          <p:spTgt spid="164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6" dur="500"/>
                                        <p:tgtEl>
                                          <p:spTgt spid="164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9" dur="500"/>
                                        <p:tgtEl>
                                          <p:spTgt spid="164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2" dur="500"/>
                                        <p:tgtEl>
                                          <p:spTgt spid="164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5" dur="500"/>
                                        <p:tgtEl>
                                          <p:spTgt spid="164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9" dur="500"/>
                                        <p:tgtEl>
                                          <p:spTgt spid="164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3" dur="500"/>
                                        <p:tgtEl>
                                          <p:spTgt spid="164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5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7" dur="500"/>
                                        <p:tgtEl>
                                          <p:spTgt spid="164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1" dur="500"/>
                                        <p:tgtEl>
                                          <p:spTgt spid="164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>
            <a:extLst>
              <a:ext uri="{FF2B5EF4-FFF2-40B4-BE49-F238E27FC236}">
                <a16:creationId xmlns:a16="http://schemas.microsoft.com/office/drawing/2014/main" id="{FE852511-C6A1-4F45-97A8-0E71151D21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88" y="2343150"/>
            <a:ext cx="7410450" cy="283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5893" name="Rectangle 5">
            <a:extLst>
              <a:ext uri="{FF2B5EF4-FFF2-40B4-BE49-F238E27FC236}">
                <a16:creationId xmlns:a16="http://schemas.microsoft.com/office/drawing/2014/main" id="{5217577D-C8D3-4005-B780-EC1A52B06B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/>
              <a:t>Decoder/Driver 7446/47/48/49</a:t>
            </a:r>
          </a:p>
        </p:txBody>
      </p:sp>
      <p:sp>
        <p:nvSpPr>
          <p:cNvPr id="165894" name="Oval 6">
            <a:extLst>
              <a:ext uri="{FF2B5EF4-FFF2-40B4-BE49-F238E27FC236}">
                <a16:creationId xmlns:a16="http://schemas.microsoft.com/office/drawing/2014/main" id="{A1E9335E-8AF0-40D2-B661-57E5FEA0CC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9338" y="2782888"/>
            <a:ext cx="566737" cy="1635125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5895" name="Oval 7">
            <a:extLst>
              <a:ext uri="{FF2B5EF4-FFF2-40B4-BE49-F238E27FC236}">
                <a16:creationId xmlns:a16="http://schemas.microsoft.com/office/drawing/2014/main" id="{C0494115-6213-4D78-AE10-02728199BEA3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884069" y="1967706"/>
            <a:ext cx="566738" cy="1635125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5896" name="Line 8">
            <a:extLst>
              <a:ext uri="{FF2B5EF4-FFF2-40B4-BE49-F238E27FC236}">
                <a16:creationId xmlns:a16="http://schemas.microsoft.com/office/drawing/2014/main" id="{5CE79C75-6464-4703-85D4-D035DE13F081}"/>
              </a:ext>
            </a:extLst>
          </p:cNvPr>
          <p:cNvSpPr>
            <a:spLocks noChangeShapeType="1"/>
          </p:cNvSpPr>
          <p:nvPr/>
        </p:nvSpPr>
        <p:spPr bwMode="auto">
          <a:xfrm>
            <a:off x="2576513" y="4405313"/>
            <a:ext cx="682625" cy="1455737"/>
          </a:xfrm>
          <a:prstGeom prst="line">
            <a:avLst/>
          </a:prstGeom>
          <a:noFill/>
          <a:ln w="2222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165897" name="Line 9">
            <a:extLst>
              <a:ext uri="{FF2B5EF4-FFF2-40B4-BE49-F238E27FC236}">
                <a16:creationId xmlns:a16="http://schemas.microsoft.com/office/drawing/2014/main" id="{005E21D8-756C-4630-A268-E477A1E9041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540125" y="3024188"/>
            <a:ext cx="2201863" cy="2819400"/>
          </a:xfrm>
          <a:prstGeom prst="line">
            <a:avLst/>
          </a:prstGeom>
          <a:noFill/>
          <a:ln w="2222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165898" name="Text Box 10">
            <a:extLst>
              <a:ext uri="{FF2B5EF4-FFF2-40B4-BE49-F238E27FC236}">
                <a16:creationId xmlns:a16="http://schemas.microsoft.com/office/drawing/2014/main" id="{39675A61-4EA2-481F-B86D-7E387EF81A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1775" y="5816600"/>
            <a:ext cx="33813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2800">
                <a:solidFill>
                  <a:srgbClr val="CC6600"/>
                </a:solidFill>
                <a:latin typeface="Times New Roman" panose="02020603050405020304" pitchFamily="18" charset="0"/>
              </a:rPr>
              <a:t>luminosità del display</a:t>
            </a:r>
          </a:p>
        </p:txBody>
      </p:sp>
      <p:sp>
        <p:nvSpPr>
          <p:cNvPr id="165899" name="AutoShape 11">
            <a:extLst>
              <a:ext uri="{FF2B5EF4-FFF2-40B4-BE49-F238E27FC236}">
                <a16:creationId xmlns:a16="http://schemas.microsoft.com/office/drawing/2014/main" id="{716E4F22-07C7-4934-8047-5370F6AB92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0475" y="5911850"/>
            <a:ext cx="566738" cy="438150"/>
          </a:xfrm>
          <a:prstGeom prst="rightArrow">
            <a:avLst>
              <a:gd name="adj1" fmla="val 50000"/>
              <a:gd name="adj2" fmla="val 32337"/>
            </a:avLst>
          </a:prstGeom>
          <a:gradFill rotWithShape="1">
            <a:gsLst>
              <a:gs pos="0">
                <a:srgbClr val="CC0000"/>
              </a:gs>
              <a:gs pos="100000">
                <a:srgbClr val="FFFF0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5900" name="Text Box 12">
            <a:extLst>
              <a:ext uri="{FF2B5EF4-FFF2-40B4-BE49-F238E27FC236}">
                <a16:creationId xmlns:a16="http://schemas.microsoft.com/office/drawing/2014/main" id="{379A124C-F68D-4C79-8E86-B27D869D7B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8500" y="5835650"/>
            <a:ext cx="29733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2800" i="0">
                <a:latin typeface="Times New Roman" panose="02020603050405020304" pitchFamily="18" charset="0"/>
              </a:rPr>
              <a:t>150 </a:t>
            </a:r>
            <a:r>
              <a:rPr lang="it-IT" altLang="it-IT" sz="2800" i="0">
                <a:latin typeface="Symbol" panose="05050102010706020507" pitchFamily="18" charset="2"/>
              </a:rPr>
              <a:t>W</a:t>
            </a:r>
            <a:r>
              <a:rPr lang="it-IT" altLang="it-IT" sz="2800" i="0">
                <a:latin typeface="Times New Roman" panose="02020603050405020304" pitchFamily="18" charset="0"/>
              </a:rPr>
              <a:t> &lt; </a:t>
            </a:r>
            <a:r>
              <a:rPr lang="it-IT" altLang="it-IT" sz="2800">
                <a:latin typeface="Times New Roman" panose="02020603050405020304" pitchFamily="18" charset="0"/>
              </a:rPr>
              <a:t>R</a:t>
            </a:r>
            <a:r>
              <a:rPr lang="it-IT" altLang="it-IT" sz="2800" i="0">
                <a:latin typeface="Times New Roman" panose="02020603050405020304" pitchFamily="18" charset="0"/>
              </a:rPr>
              <a:t> &lt; 470 </a:t>
            </a:r>
            <a:r>
              <a:rPr lang="it-IT" altLang="it-IT" sz="2800" i="0">
                <a:latin typeface="Symbol" panose="05050102010706020507" pitchFamily="18" charset="2"/>
              </a:rPr>
              <a:t>W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5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65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" dur="500"/>
                                        <p:tgtEl>
                                          <p:spTgt spid="165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65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1658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1658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1658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589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589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5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1" presetID="34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590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590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59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898" grpId="0"/>
      <p:bldP spid="16590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6" descr="prova2">
            <a:extLst>
              <a:ext uri="{FF2B5EF4-FFF2-40B4-BE49-F238E27FC236}">
                <a16:creationId xmlns:a16="http://schemas.microsoft.com/office/drawing/2014/main" id="{E782B609-F48C-4D07-857D-56070A9E4C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6920" name="Oval 8">
            <a:extLst>
              <a:ext uri="{FF2B5EF4-FFF2-40B4-BE49-F238E27FC236}">
                <a16:creationId xmlns:a16="http://schemas.microsoft.com/office/drawing/2014/main" id="{D2458036-0B69-4E9B-A97D-8EAAE50304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3275" y="5189538"/>
            <a:ext cx="271463" cy="271462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6921" name="Line 9">
            <a:extLst>
              <a:ext uri="{FF2B5EF4-FFF2-40B4-BE49-F238E27FC236}">
                <a16:creationId xmlns:a16="http://schemas.microsoft.com/office/drawing/2014/main" id="{45ED2F73-DC3A-4937-9C89-18FCF94A7EC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30288" y="1262063"/>
            <a:ext cx="1865312" cy="3962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166922" name="Text Box 10">
            <a:extLst>
              <a:ext uri="{FF2B5EF4-FFF2-40B4-BE49-F238E27FC236}">
                <a16:creationId xmlns:a16="http://schemas.microsoft.com/office/drawing/2014/main" id="{E4EEE3B7-EE9C-477C-A7AD-9DB1668AAA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0788" y="755650"/>
            <a:ext cx="161448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2800">
                <a:solidFill>
                  <a:srgbClr val="FF0000"/>
                </a:solidFill>
                <a:latin typeface="Times New Roman" panose="02020603050405020304" pitchFamily="18" charset="0"/>
              </a:rPr>
              <a:t>Lamp test</a:t>
            </a:r>
            <a:endParaRPr lang="fr-FR" altLang="it-IT" sz="280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6923" name="Rectangle 11">
            <a:extLst>
              <a:ext uri="{FF2B5EF4-FFF2-40B4-BE49-F238E27FC236}">
                <a16:creationId xmlns:a16="http://schemas.microsoft.com/office/drawing/2014/main" id="{DF571469-E745-4771-9F7D-78D688BE0D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0163" y="5213350"/>
            <a:ext cx="3111500" cy="258763"/>
          </a:xfrm>
          <a:prstGeom prst="rect">
            <a:avLst/>
          </a:prstGeom>
          <a:noFill/>
          <a:ln w="22225" algn="ctr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6928" name="Oval 16">
            <a:extLst>
              <a:ext uri="{FF2B5EF4-FFF2-40B4-BE49-F238E27FC236}">
                <a16:creationId xmlns:a16="http://schemas.microsoft.com/office/drawing/2014/main" id="{6707D6E4-48B7-447F-A3D0-8182075754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5175" y="5019675"/>
            <a:ext cx="334963" cy="271463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6929" name="Line 17">
            <a:extLst>
              <a:ext uri="{FF2B5EF4-FFF2-40B4-BE49-F238E27FC236}">
                <a16:creationId xmlns:a16="http://schemas.microsoft.com/office/drawing/2014/main" id="{F7D37DA9-08BF-4D17-B741-031B4D1B7CE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20763" y="1362075"/>
            <a:ext cx="3063875" cy="3657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166930" name="Text Box 18">
            <a:extLst>
              <a:ext uri="{FF2B5EF4-FFF2-40B4-BE49-F238E27FC236}">
                <a16:creationId xmlns:a16="http://schemas.microsoft.com/office/drawing/2014/main" id="{3EA4C250-600A-4480-A6C5-67D835F695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1825" y="889000"/>
            <a:ext cx="2841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2400">
                <a:solidFill>
                  <a:srgbClr val="FF0000"/>
                </a:solidFill>
                <a:latin typeface="Times New Roman" panose="02020603050405020304" pitchFamily="18" charset="0"/>
              </a:rPr>
              <a:t>ripple blanking input</a:t>
            </a:r>
            <a:endParaRPr lang="fr-FR" altLang="it-IT" sz="240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6931" name="Rectangle 19">
            <a:extLst>
              <a:ext uri="{FF2B5EF4-FFF2-40B4-BE49-F238E27FC236}">
                <a16:creationId xmlns:a16="http://schemas.microsoft.com/office/drawing/2014/main" id="{8073B6C1-33BE-4255-A58F-90FA8FF803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1613" y="5059363"/>
            <a:ext cx="2682875" cy="193675"/>
          </a:xfrm>
          <a:prstGeom prst="rect">
            <a:avLst/>
          </a:prstGeom>
          <a:noFill/>
          <a:ln w="22225" algn="ctr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6932" name="Rectangle 20">
            <a:extLst>
              <a:ext uri="{FF2B5EF4-FFF2-40B4-BE49-F238E27FC236}">
                <a16:creationId xmlns:a16="http://schemas.microsoft.com/office/drawing/2014/main" id="{504CB9DF-DFEC-4479-9E4B-AA35CFD4C8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4138" y="5037138"/>
            <a:ext cx="3111500" cy="258762"/>
          </a:xfrm>
          <a:prstGeom prst="rect">
            <a:avLst/>
          </a:prstGeom>
          <a:noFill/>
          <a:ln w="22225" algn="ctr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6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" dur="500"/>
                                        <p:tgtEl>
                                          <p:spTgt spid="166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1669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1669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1669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66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1669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" dur="500"/>
                                        <p:tgtEl>
                                          <p:spTgt spid="1669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8" presetClass="exit" presetSubtype="0" accel="50000" fill="hold" grpId="1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50000"/>
                                  </p:iterate>
                                  <p:childTnLst>
                                    <p:anim calcmode="lin" valueType="num">
                                      <p:cBhvr>
                                        <p:cTn id="3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4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1669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3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66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42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4" dur="500"/>
                                        <p:tgtEl>
                                          <p:spTgt spid="166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7" dur="80"/>
                                        <p:tgtEl>
                                          <p:spTgt spid="1669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8" dur="80"/>
                                        <p:tgtEl>
                                          <p:spTgt spid="1669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80"/>
                                        <p:tgtEl>
                                          <p:spTgt spid="1669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66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66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922" grpId="0"/>
      <p:bldP spid="166922" grpId="1"/>
      <p:bldP spid="1669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>
            <a:extLst>
              <a:ext uri="{FF2B5EF4-FFF2-40B4-BE49-F238E27FC236}">
                <a16:creationId xmlns:a16="http://schemas.microsoft.com/office/drawing/2014/main" id="{F7BBF555-2FB7-401B-A110-D8492ACFDB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/>
              <a:t>Multiplexer (Selettore)</a:t>
            </a:r>
            <a:endParaRPr lang="fr-FR" altLang="it-IT"/>
          </a:p>
        </p:txBody>
      </p:sp>
      <p:pic>
        <p:nvPicPr>
          <p:cNvPr id="168964" name="Picture 4">
            <a:extLst>
              <a:ext uri="{FF2B5EF4-FFF2-40B4-BE49-F238E27FC236}">
                <a16:creationId xmlns:a16="http://schemas.microsoft.com/office/drawing/2014/main" id="{1D8C04B7-2C66-40B8-B694-C4DA01E03B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88" y="2290763"/>
            <a:ext cx="299085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8970" name="Group 10">
            <a:extLst>
              <a:ext uri="{FF2B5EF4-FFF2-40B4-BE49-F238E27FC236}">
                <a16:creationId xmlns:a16="http://schemas.microsoft.com/office/drawing/2014/main" id="{264EE31D-4C88-43E2-82E0-FEDEAD9812C1}"/>
              </a:ext>
            </a:extLst>
          </p:cNvPr>
          <p:cNvGrpSpPr>
            <a:grpSpLocks/>
          </p:cNvGrpSpPr>
          <p:nvPr/>
        </p:nvGrpSpPr>
        <p:grpSpPr bwMode="auto">
          <a:xfrm>
            <a:off x="85725" y="2249488"/>
            <a:ext cx="3294063" cy="2714625"/>
            <a:chOff x="2716" y="2327"/>
            <a:chExt cx="2465" cy="1928"/>
          </a:xfrm>
        </p:grpSpPr>
        <p:pic>
          <p:nvPicPr>
            <p:cNvPr id="13325" name="Picture 6">
              <a:extLst>
                <a:ext uri="{FF2B5EF4-FFF2-40B4-BE49-F238E27FC236}">
                  <a16:creationId xmlns:a16="http://schemas.microsoft.com/office/drawing/2014/main" id="{A2060940-165C-46D7-886A-C34115692A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23" y="2327"/>
              <a:ext cx="2458" cy="19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26" name="Rectangle 8">
              <a:extLst>
                <a:ext uri="{FF2B5EF4-FFF2-40B4-BE49-F238E27FC236}">
                  <a16:creationId xmlns:a16="http://schemas.microsoft.com/office/drawing/2014/main" id="{3660B74C-8B3A-40B2-B332-D03A6BCBC7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6" y="4095"/>
              <a:ext cx="155" cy="15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22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it-IT" altLang="it-IT" sz="1600">
                <a:solidFill>
                  <a:srgbClr val="CC6600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68969" name="Group 9">
            <a:extLst>
              <a:ext uri="{FF2B5EF4-FFF2-40B4-BE49-F238E27FC236}">
                <a16:creationId xmlns:a16="http://schemas.microsoft.com/office/drawing/2014/main" id="{9DB6B629-C634-4CC5-8E9D-A2EFB1B4689F}"/>
              </a:ext>
            </a:extLst>
          </p:cNvPr>
          <p:cNvGrpSpPr>
            <a:grpSpLocks/>
          </p:cNvGrpSpPr>
          <p:nvPr/>
        </p:nvGrpSpPr>
        <p:grpSpPr bwMode="auto">
          <a:xfrm>
            <a:off x="3433763" y="2170113"/>
            <a:ext cx="5514975" cy="2924175"/>
            <a:chOff x="2715" y="913"/>
            <a:chExt cx="2461" cy="1291"/>
          </a:xfrm>
        </p:grpSpPr>
        <p:pic>
          <p:nvPicPr>
            <p:cNvPr id="13323" name="Picture 5">
              <a:extLst>
                <a:ext uri="{FF2B5EF4-FFF2-40B4-BE49-F238E27FC236}">
                  <a16:creationId xmlns:a16="http://schemas.microsoft.com/office/drawing/2014/main" id="{2997F3D4-5D36-4554-9941-37FDB896A2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5" y="913"/>
              <a:ext cx="2461" cy="1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24" name="Rectangle 7">
              <a:extLst>
                <a:ext uri="{FF2B5EF4-FFF2-40B4-BE49-F238E27FC236}">
                  <a16:creationId xmlns:a16="http://schemas.microsoft.com/office/drawing/2014/main" id="{B189F2F1-7724-4F62-8856-DF3756BF04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4" y="2053"/>
              <a:ext cx="179" cy="14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22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it-IT" altLang="it-IT" sz="1600">
                <a:solidFill>
                  <a:srgbClr val="CC66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13318" name="Text Box 11">
            <a:extLst>
              <a:ext uri="{FF2B5EF4-FFF2-40B4-BE49-F238E27FC236}">
                <a16:creationId xmlns:a16="http://schemas.microsoft.com/office/drawing/2014/main" id="{34BA9116-24A6-4E73-85BF-013DA0574C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9513" y="2919413"/>
            <a:ext cx="1841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28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8972" name="Text Box 12">
            <a:extLst>
              <a:ext uri="{FF2B5EF4-FFF2-40B4-BE49-F238E27FC236}">
                <a16:creationId xmlns:a16="http://schemas.microsoft.com/office/drawing/2014/main" id="{943A8058-6424-4F03-9491-F4351000FB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6338" y="2851150"/>
            <a:ext cx="3619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2800" i="0">
                <a:solidFill>
                  <a:srgbClr val="3333FF"/>
                </a:solidFill>
                <a:latin typeface="Times New Roman" panose="02020603050405020304" pitchFamily="18" charset="0"/>
              </a:rPr>
              <a:t>0</a:t>
            </a:r>
          </a:p>
        </p:txBody>
      </p:sp>
      <p:sp>
        <p:nvSpPr>
          <p:cNvPr id="168975" name="Freeform 15">
            <a:extLst>
              <a:ext uri="{FF2B5EF4-FFF2-40B4-BE49-F238E27FC236}">
                <a16:creationId xmlns:a16="http://schemas.microsoft.com/office/drawing/2014/main" id="{F1FF3AD9-DBDC-4FE8-8AE1-2A9113344A22}"/>
              </a:ext>
            </a:extLst>
          </p:cNvPr>
          <p:cNvSpPr>
            <a:spLocks/>
          </p:cNvSpPr>
          <p:nvPr/>
        </p:nvSpPr>
        <p:spPr bwMode="auto">
          <a:xfrm>
            <a:off x="3773488" y="1816100"/>
            <a:ext cx="3889375" cy="941388"/>
          </a:xfrm>
          <a:custGeom>
            <a:avLst/>
            <a:gdLst>
              <a:gd name="T0" fmla="*/ 0 w 2450"/>
              <a:gd name="T1" fmla="*/ 0 h 593"/>
              <a:gd name="T2" fmla="*/ 2147483646 w 2450"/>
              <a:gd name="T3" fmla="*/ 2147483646 h 593"/>
              <a:gd name="T4" fmla="*/ 2147483646 w 2450"/>
              <a:gd name="T5" fmla="*/ 2147483646 h 593"/>
              <a:gd name="T6" fmla="*/ 2147483646 w 2450"/>
              <a:gd name="T7" fmla="*/ 2147483646 h 593"/>
              <a:gd name="T8" fmla="*/ 2147483646 w 2450"/>
              <a:gd name="T9" fmla="*/ 2147483646 h 593"/>
              <a:gd name="T10" fmla="*/ 2147483646 w 2450"/>
              <a:gd name="T11" fmla="*/ 2147483646 h 593"/>
              <a:gd name="T12" fmla="*/ 2147483646 w 2450"/>
              <a:gd name="T13" fmla="*/ 2147483646 h 593"/>
              <a:gd name="T14" fmla="*/ 2147483646 w 2450"/>
              <a:gd name="T15" fmla="*/ 2147483646 h 593"/>
              <a:gd name="T16" fmla="*/ 2147483646 w 2450"/>
              <a:gd name="T17" fmla="*/ 2147483646 h 593"/>
              <a:gd name="T18" fmla="*/ 2147483646 w 2450"/>
              <a:gd name="T19" fmla="*/ 2147483646 h 593"/>
              <a:gd name="T20" fmla="*/ 2147483646 w 2450"/>
              <a:gd name="T21" fmla="*/ 2147483646 h 593"/>
              <a:gd name="T22" fmla="*/ 2147483646 w 2450"/>
              <a:gd name="T23" fmla="*/ 2147483646 h 593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2450" h="593">
                <a:moveTo>
                  <a:pt x="0" y="0"/>
                </a:moveTo>
                <a:cubicBezTo>
                  <a:pt x="176" y="3"/>
                  <a:pt x="352" y="7"/>
                  <a:pt x="511" y="8"/>
                </a:cubicBezTo>
                <a:cubicBezTo>
                  <a:pt x="670" y="9"/>
                  <a:pt x="826" y="7"/>
                  <a:pt x="957" y="8"/>
                </a:cubicBezTo>
                <a:cubicBezTo>
                  <a:pt x="1088" y="9"/>
                  <a:pt x="1225" y="9"/>
                  <a:pt x="1298" y="16"/>
                </a:cubicBezTo>
                <a:cubicBezTo>
                  <a:pt x="1371" y="23"/>
                  <a:pt x="1359" y="31"/>
                  <a:pt x="1395" y="49"/>
                </a:cubicBezTo>
                <a:cubicBezTo>
                  <a:pt x="1431" y="67"/>
                  <a:pt x="1471" y="83"/>
                  <a:pt x="1517" y="122"/>
                </a:cubicBezTo>
                <a:cubicBezTo>
                  <a:pt x="1563" y="161"/>
                  <a:pt x="1618" y="223"/>
                  <a:pt x="1671" y="284"/>
                </a:cubicBezTo>
                <a:cubicBezTo>
                  <a:pt x="1724" y="345"/>
                  <a:pt x="1786" y="442"/>
                  <a:pt x="1833" y="487"/>
                </a:cubicBezTo>
                <a:cubicBezTo>
                  <a:pt x="1880" y="532"/>
                  <a:pt x="1912" y="536"/>
                  <a:pt x="1955" y="552"/>
                </a:cubicBezTo>
                <a:cubicBezTo>
                  <a:pt x="1998" y="568"/>
                  <a:pt x="2050" y="577"/>
                  <a:pt x="2093" y="584"/>
                </a:cubicBezTo>
                <a:cubicBezTo>
                  <a:pt x="2136" y="591"/>
                  <a:pt x="2156" y="591"/>
                  <a:pt x="2215" y="592"/>
                </a:cubicBezTo>
                <a:cubicBezTo>
                  <a:pt x="2274" y="593"/>
                  <a:pt x="2411" y="591"/>
                  <a:pt x="2450" y="592"/>
                </a:cubicBezTo>
              </a:path>
            </a:pathLst>
          </a:custGeom>
          <a:noFill/>
          <a:ln w="57150" cap="flat" cmpd="sng">
            <a:solidFill>
              <a:srgbClr val="FF0000"/>
            </a:solidFill>
            <a:prstDash val="solid"/>
            <a:round/>
            <a:headEnd type="none" w="med" len="med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168976" name="Text Box 16">
            <a:extLst>
              <a:ext uri="{FF2B5EF4-FFF2-40B4-BE49-F238E27FC236}">
                <a16:creationId xmlns:a16="http://schemas.microsoft.com/office/drawing/2014/main" id="{178A6905-AD9C-4F71-B84C-45715CC209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3163" y="2847975"/>
            <a:ext cx="3619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2800" i="0">
                <a:solidFill>
                  <a:srgbClr val="3333FF"/>
                </a:solidFill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168977" name="Freeform 17">
            <a:extLst>
              <a:ext uri="{FF2B5EF4-FFF2-40B4-BE49-F238E27FC236}">
                <a16:creationId xmlns:a16="http://schemas.microsoft.com/office/drawing/2014/main" id="{588D70DF-5A6B-4934-B4FE-53894A57C486}"/>
              </a:ext>
            </a:extLst>
          </p:cNvPr>
          <p:cNvSpPr>
            <a:spLocks/>
          </p:cNvSpPr>
          <p:nvPr/>
        </p:nvSpPr>
        <p:spPr bwMode="auto">
          <a:xfrm flipV="1">
            <a:off x="3757613" y="3667125"/>
            <a:ext cx="3889375" cy="941388"/>
          </a:xfrm>
          <a:custGeom>
            <a:avLst/>
            <a:gdLst>
              <a:gd name="T0" fmla="*/ 0 w 2450"/>
              <a:gd name="T1" fmla="*/ 0 h 593"/>
              <a:gd name="T2" fmla="*/ 2147483646 w 2450"/>
              <a:gd name="T3" fmla="*/ 2147483646 h 593"/>
              <a:gd name="T4" fmla="*/ 2147483646 w 2450"/>
              <a:gd name="T5" fmla="*/ 2147483646 h 593"/>
              <a:gd name="T6" fmla="*/ 2147483646 w 2450"/>
              <a:gd name="T7" fmla="*/ 2147483646 h 593"/>
              <a:gd name="T8" fmla="*/ 2147483646 w 2450"/>
              <a:gd name="T9" fmla="*/ 2147483646 h 593"/>
              <a:gd name="T10" fmla="*/ 2147483646 w 2450"/>
              <a:gd name="T11" fmla="*/ 2147483646 h 593"/>
              <a:gd name="T12" fmla="*/ 2147483646 w 2450"/>
              <a:gd name="T13" fmla="*/ 2147483646 h 593"/>
              <a:gd name="T14" fmla="*/ 2147483646 w 2450"/>
              <a:gd name="T15" fmla="*/ 2147483646 h 593"/>
              <a:gd name="T16" fmla="*/ 2147483646 w 2450"/>
              <a:gd name="T17" fmla="*/ 2147483646 h 593"/>
              <a:gd name="T18" fmla="*/ 2147483646 w 2450"/>
              <a:gd name="T19" fmla="*/ 2147483646 h 593"/>
              <a:gd name="T20" fmla="*/ 2147483646 w 2450"/>
              <a:gd name="T21" fmla="*/ 2147483646 h 593"/>
              <a:gd name="T22" fmla="*/ 2147483646 w 2450"/>
              <a:gd name="T23" fmla="*/ 2147483646 h 593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2450" h="593">
                <a:moveTo>
                  <a:pt x="0" y="0"/>
                </a:moveTo>
                <a:cubicBezTo>
                  <a:pt x="176" y="3"/>
                  <a:pt x="352" y="7"/>
                  <a:pt x="511" y="8"/>
                </a:cubicBezTo>
                <a:cubicBezTo>
                  <a:pt x="670" y="9"/>
                  <a:pt x="826" y="7"/>
                  <a:pt x="957" y="8"/>
                </a:cubicBezTo>
                <a:cubicBezTo>
                  <a:pt x="1088" y="9"/>
                  <a:pt x="1225" y="9"/>
                  <a:pt x="1298" y="16"/>
                </a:cubicBezTo>
                <a:cubicBezTo>
                  <a:pt x="1371" y="23"/>
                  <a:pt x="1359" y="31"/>
                  <a:pt x="1395" y="49"/>
                </a:cubicBezTo>
                <a:cubicBezTo>
                  <a:pt x="1431" y="67"/>
                  <a:pt x="1471" y="83"/>
                  <a:pt x="1517" y="122"/>
                </a:cubicBezTo>
                <a:cubicBezTo>
                  <a:pt x="1563" y="161"/>
                  <a:pt x="1618" y="223"/>
                  <a:pt x="1671" y="284"/>
                </a:cubicBezTo>
                <a:cubicBezTo>
                  <a:pt x="1724" y="345"/>
                  <a:pt x="1786" y="442"/>
                  <a:pt x="1833" y="487"/>
                </a:cubicBezTo>
                <a:cubicBezTo>
                  <a:pt x="1880" y="532"/>
                  <a:pt x="1912" y="536"/>
                  <a:pt x="1955" y="552"/>
                </a:cubicBezTo>
                <a:cubicBezTo>
                  <a:pt x="1998" y="568"/>
                  <a:pt x="2050" y="577"/>
                  <a:pt x="2093" y="584"/>
                </a:cubicBezTo>
                <a:cubicBezTo>
                  <a:pt x="2136" y="591"/>
                  <a:pt x="2156" y="591"/>
                  <a:pt x="2215" y="592"/>
                </a:cubicBezTo>
                <a:cubicBezTo>
                  <a:pt x="2274" y="593"/>
                  <a:pt x="2411" y="591"/>
                  <a:pt x="2450" y="592"/>
                </a:cubicBezTo>
              </a:path>
            </a:pathLst>
          </a:custGeom>
          <a:noFill/>
          <a:ln w="57150" cap="flat" cmpd="sng">
            <a:solidFill>
              <a:srgbClr val="FF0000"/>
            </a:solidFill>
            <a:prstDash val="solid"/>
            <a:round/>
            <a:headEnd type="none" w="med" len="med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89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89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89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89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168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500"/>
                                        <p:tgtEl>
                                          <p:spTgt spid="168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21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1689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1689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16897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1689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8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1689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689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decel="100000"/>
                                        <p:tgtEl>
                                          <p:spTgt spid="1689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689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8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168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68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4" presetID="21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45" dur="500" fill="hold"/>
                                        <p:tgtEl>
                                          <p:spTgt spid="1689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" dur="500" fill="hold"/>
                                        <p:tgtEl>
                                          <p:spTgt spid="1689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" dur="500" fill="hold"/>
                                        <p:tgtEl>
                                          <p:spTgt spid="16897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1689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8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1689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1689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decel="100000"/>
                                        <p:tgtEl>
                                          <p:spTgt spid="1689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689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8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689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1689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" decel="100000"/>
                                        <p:tgtEl>
                                          <p:spTgt spid="168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50" accel="100000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168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689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89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89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89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972" grpId="0"/>
      <p:bldP spid="168972" grpId="1"/>
      <p:bldP spid="168976" grpId="0"/>
      <p:bldP spid="168976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>
            <a:extLst>
              <a:ext uri="{FF2B5EF4-FFF2-40B4-BE49-F238E27FC236}">
                <a16:creationId xmlns:a16="http://schemas.microsoft.com/office/drawing/2014/main" id="{5A131ABD-967F-4152-80FA-B66A5E6401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/>
              <a:t>Multiplexer integrati</a:t>
            </a:r>
            <a:endParaRPr lang="fr-FR" altLang="it-IT"/>
          </a:p>
        </p:txBody>
      </p:sp>
      <p:pic>
        <p:nvPicPr>
          <p:cNvPr id="14339" name="Picture 5">
            <a:extLst>
              <a:ext uri="{FF2B5EF4-FFF2-40B4-BE49-F238E27FC236}">
                <a16:creationId xmlns:a16="http://schemas.microsoft.com/office/drawing/2014/main" id="{F5EA9B15-6524-49B4-A99B-B7D297D0BD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027238"/>
            <a:ext cx="3028950" cy="305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9990" name="Picture 6">
            <a:extLst>
              <a:ext uri="{FF2B5EF4-FFF2-40B4-BE49-F238E27FC236}">
                <a16:creationId xmlns:a16="http://schemas.microsoft.com/office/drawing/2014/main" id="{80481E9C-A227-4E1A-B539-0C6F819F2A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2050" y="2413000"/>
            <a:ext cx="4979988" cy="250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999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999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99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>
            <a:extLst>
              <a:ext uri="{FF2B5EF4-FFF2-40B4-BE49-F238E27FC236}">
                <a16:creationId xmlns:a16="http://schemas.microsoft.com/office/drawing/2014/main" id="{7821AAC5-D08D-4717-A246-BC063FAB80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00" y="1649413"/>
            <a:ext cx="2832100" cy="422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1013" name="Rectangle 5">
            <a:extLst>
              <a:ext uri="{FF2B5EF4-FFF2-40B4-BE49-F238E27FC236}">
                <a16:creationId xmlns:a16="http://schemas.microsoft.com/office/drawing/2014/main" id="{757EA65C-4256-4112-99A1-90271FF2D5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/>
              <a:t>Multiplexer integrati</a:t>
            </a:r>
            <a:endParaRPr lang="fr-FR" altLang="it-IT"/>
          </a:p>
        </p:txBody>
      </p:sp>
      <p:pic>
        <p:nvPicPr>
          <p:cNvPr id="171014" name="Picture 6">
            <a:extLst>
              <a:ext uri="{FF2B5EF4-FFF2-40B4-BE49-F238E27FC236}">
                <a16:creationId xmlns:a16="http://schemas.microsoft.com/office/drawing/2014/main" id="{155A6EC8-38B7-4E13-80EC-0DAE002397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2963" y="1484313"/>
            <a:ext cx="3076575" cy="504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10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10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10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710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6" name="Rectangle 4">
            <a:extLst>
              <a:ext uri="{FF2B5EF4-FFF2-40B4-BE49-F238E27FC236}">
                <a16:creationId xmlns:a16="http://schemas.microsoft.com/office/drawing/2014/main" id="{5E1628B2-F76C-4001-907A-63AFDCD8FA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/>
              <a:t>Multiplexer integrati</a:t>
            </a:r>
            <a:endParaRPr lang="fr-FR" altLang="it-IT"/>
          </a:p>
        </p:txBody>
      </p:sp>
      <p:pic>
        <p:nvPicPr>
          <p:cNvPr id="16387" name="Picture 5">
            <a:extLst>
              <a:ext uri="{FF2B5EF4-FFF2-40B4-BE49-F238E27FC236}">
                <a16:creationId xmlns:a16="http://schemas.microsoft.com/office/drawing/2014/main" id="{5C6535CA-FC83-49EE-9567-0114D700E8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75" y="2162175"/>
            <a:ext cx="3303588" cy="340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2038" name="Picture 6">
            <a:extLst>
              <a:ext uri="{FF2B5EF4-FFF2-40B4-BE49-F238E27FC236}">
                <a16:creationId xmlns:a16="http://schemas.microsoft.com/office/drawing/2014/main" id="{71E44E6B-11C2-4ABE-AC10-13F584D1DC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8300" y="2124075"/>
            <a:ext cx="4162425" cy="359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20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20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20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720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>
            <a:extLst>
              <a:ext uri="{FF2B5EF4-FFF2-40B4-BE49-F238E27FC236}">
                <a16:creationId xmlns:a16="http://schemas.microsoft.com/office/drawing/2014/main" id="{A7D7197D-3FF7-4B0E-84FD-DF602ED72F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/>
              <a:t>Demultiplexer (Distributore)</a:t>
            </a:r>
            <a:endParaRPr lang="fr-FR" altLang="it-IT"/>
          </a:p>
        </p:txBody>
      </p:sp>
      <p:pic>
        <p:nvPicPr>
          <p:cNvPr id="17411" name="Picture 7">
            <a:extLst>
              <a:ext uri="{FF2B5EF4-FFF2-40B4-BE49-F238E27FC236}">
                <a16:creationId xmlns:a16="http://schemas.microsoft.com/office/drawing/2014/main" id="{7E62781D-3F1F-4414-80F3-A9B0F65CFC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433513"/>
            <a:ext cx="2503488" cy="216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3067" name="Picture 11">
            <a:extLst>
              <a:ext uri="{FF2B5EF4-FFF2-40B4-BE49-F238E27FC236}">
                <a16:creationId xmlns:a16="http://schemas.microsoft.com/office/drawing/2014/main" id="{F50792B2-A2EC-4ADF-AA9A-075B695C0A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88" y="4435475"/>
            <a:ext cx="1447800" cy="177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3064" name="Picture 8">
            <a:extLst>
              <a:ext uri="{FF2B5EF4-FFF2-40B4-BE49-F238E27FC236}">
                <a16:creationId xmlns:a16="http://schemas.microsoft.com/office/drawing/2014/main" id="{8BBE2149-53EC-4CCF-951C-A7E69AA27C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9413" y="1703388"/>
            <a:ext cx="2927350" cy="293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3065" name="Picture 9">
            <a:extLst>
              <a:ext uri="{FF2B5EF4-FFF2-40B4-BE49-F238E27FC236}">
                <a16:creationId xmlns:a16="http://schemas.microsoft.com/office/drawing/2014/main" id="{7076204A-F679-4A6F-9767-F2D6F71197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8525" y="1725613"/>
            <a:ext cx="3013075" cy="2533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3068" name="Picture 12">
            <a:extLst>
              <a:ext uri="{FF2B5EF4-FFF2-40B4-BE49-F238E27FC236}">
                <a16:creationId xmlns:a16="http://schemas.microsoft.com/office/drawing/2014/main" id="{C7EE97D3-5794-4296-8AF2-59278E24E2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5763" y="3309938"/>
            <a:ext cx="5865812" cy="338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30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30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30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730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30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30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30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30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1730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1730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1730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1730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3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3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3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30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30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3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>
            <a:extLst>
              <a:ext uri="{FF2B5EF4-FFF2-40B4-BE49-F238E27FC236}">
                <a16:creationId xmlns:a16="http://schemas.microsoft.com/office/drawing/2014/main" id="{C6C9019D-FA45-4001-9DE3-5CEC5CE7C4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/>
              <a:t>Comparatori</a:t>
            </a:r>
            <a:endParaRPr lang="fr-FR" altLang="it-IT"/>
          </a:p>
        </p:txBody>
      </p:sp>
      <p:pic>
        <p:nvPicPr>
          <p:cNvPr id="174084" name="Picture 4">
            <a:extLst>
              <a:ext uri="{FF2B5EF4-FFF2-40B4-BE49-F238E27FC236}">
                <a16:creationId xmlns:a16="http://schemas.microsoft.com/office/drawing/2014/main" id="{02F420CB-0BB0-47EF-9F7A-444E142C39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63" y="1363663"/>
            <a:ext cx="3910012" cy="521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085" name="Picture 5">
            <a:extLst>
              <a:ext uri="{FF2B5EF4-FFF2-40B4-BE49-F238E27FC236}">
                <a16:creationId xmlns:a16="http://schemas.microsoft.com/office/drawing/2014/main" id="{A265F812-F618-4DD8-BB68-60E717B63B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3950" y="1787525"/>
            <a:ext cx="3624263" cy="194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7" name="Rectangle 7">
            <a:extLst>
              <a:ext uri="{FF2B5EF4-FFF2-40B4-BE49-F238E27FC236}">
                <a16:creationId xmlns:a16="http://schemas.microsoft.com/office/drawing/2014/main" id="{592CC18D-07B2-4B53-9082-5C2476971D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035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174086" name="Object 6">
            <a:extLst>
              <a:ext uri="{FF2B5EF4-FFF2-40B4-BE49-F238E27FC236}">
                <a16:creationId xmlns:a16="http://schemas.microsoft.com/office/drawing/2014/main" id="{AA60182F-6A15-48DD-9B2D-6DB8A5F153F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13313" y="4364038"/>
          <a:ext cx="3629025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47172" imgH="253890" progId="Equation.3">
                  <p:embed/>
                </p:oleObj>
              </mc:Choice>
              <mc:Fallback>
                <p:oleObj name="Equation" r:id="rId4" imgW="1447172" imgH="25389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13313" y="4364038"/>
                        <a:ext cx="3629025" cy="628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4088" name="Picture 8">
            <a:extLst>
              <a:ext uri="{FF2B5EF4-FFF2-40B4-BE49-F238E27FC236}">
                <a16:creationId xmlns:a16="http://schemas.microsoft.com/office/drawing/2014/main" id="{357F0D58-6E02-41FA-BE8A-63E4DB31C9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3554" y="3067490"/>
            <a:ext cx="5808662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DE5D6233-5A25-4BA2-865F-8461065DFDB5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214" y="2595244"/>
            <a:ext cx="2000495" cy="22440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1740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1740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4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4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40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40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40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40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>
            <a:extLst>
              <a:ext uri="{FF2B5EF4-FFF2-40B4-BE49-F238E27FC236}">
                <a16:creationId xmlns:a16="http://schemas.microsoft.com/office/drawing/2014/main" id="{E8E67A86-43B2-41D6-8B0C-1D8625A722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/>
              <a:t>Comparatori</a:t>
            </a:r>
            <a:endParaRPr lang="fr-FR" altLang="it-IT"/>
          </a:p>
        </p:txBody>
      </p:sp>
      <p:pic>
        <p:nvPicPr>
          <p:cNvPr id="175109" name="Picture 5">
            <a:extLst>
              <a:ext uri="{FF2B5EF4-FFF2-40B4-BE49-F238E27FC236}">
                <a16:creationId xmlns:a16="http://schemas.microsoft.com/office/drawing/2014/main" id="{913F06A0-552A-461A-AD21-E2A632420F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925" y="2168525"/>
            <a:ext cx="5076825" cy="267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5110" name="Picture 6">
            <a:extLst>
              <a:ext uri="{FF2B5EF4-FFF2-40B4-BE49-F238E27FC236}">
                <a16:creationId xmlns:a16="http://schemas.microsoft.com/office/drawing/2014/main" id="{C915645B-7CCC-4441-8D80-11E316E06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7375" y="1579563"/>
            <a:ext cx="5957888" cy="404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175109"/>
                                        </p:tgtEl>
                                      </p:cBhvr>
                                      <p:by x="70000" y="7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4.34783E-7 L -0.22899 0.00185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175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58" y="9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5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5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51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5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>
            <a:extLst>
              <a:ext uri="{FF2B5EF4-FFF2-40B4-BE49-F238E27FC236}">
                <a16:creationId xmlns:a16="http://schemas.microsoft.com/office/drawing/2014/main" id="{07A98498-E32F-4ED4-8AC9-B816B57759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/>
              <a:t>Sommatori (Half Adder)</a:t>
            </a:r>
            <a:endParaRPr lang="fr-FR" altLang="it-IT"/>
          </a:p>
        </p:txBody>
      </p:sp>
      <p:pic>
        <p:nvPicPr>
          <p:cNvPr id="20483" name="Picture 4">
            <a:extLst>
              <a:ext uri="{FF2B5EF4-FFF2-40B4-BE49-F238E27FC236}">
                <a16:creationId xmlns:a16="http://schemas.microsoft.com/office/drawing/2014/main" id="{A3FB5B93-32AF-44E1-B6D3-35C26E2032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38" y="2003425"/>
            <a:ext cx="3581400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Rectangle 6">
            <a:extLst>
              <a:ext uri="{FF2B5EF4-FFF2-40B4-BE49-F238E27FC236}">
                <a16:creationId xmlns:a16="http://schemas.microsoft.com/office/drawing/2014/main" id="{50248622-08C0-4879-8E71-BC63F19BCA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176135" name="Picture 7">
            <a:extLst>
              <a:ext uri="{FF2B5EF4-FFF2-40B4-BE49-F238E27FC236}">
                <a16:creationId xmlns:a16="http://schemas.microsoft.com/office/drawing/2014/main" id="{09DA02B0-7EE9-43D1-B2E4-5E2A697C5F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2088" y="4170363"/>
            <a:ext cx="4648200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6136" name="Picture 8">
            <a:extLst>
              <a:ext uri="{FF2B5EF4-FFF2-40B4-BE49-F238E27FC236}">
                <a16:creationId xmlns:a16="http://schemas.microsoft.com/office/drawing/2014/main" id="{9B8487A3-24DF-4530-AAE6-1B8DD9CC0C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550" y="1714500"/>
            <a:ext cx="4095750" cy="285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6138" name="Group 10">
            <a:extLst>
              <a:ext uri="{FF2B5EF4-FFF2-40B4-BE49-F238E27FC236}">
                <a16:creationId xmlns:a16="http://schemas.microsoft.com/office/drawing/2014/main" id="{80EB118B-B247-49C0-A8E7-021E70553C6C}"/>
              </a:ext>
            </a:extLst>
          </p:cNvPr>
          <p:cNvGrpSpPr>
            <a:grpSpLocks/>
          </p:cNvGrpSpPr>
          <p:nvPr/>
        </p:nvGrpSpPr>
        <p:grpSpPr bwMode="auto">
          <a:xfrm>
            <a:off x="2589213" y="4787900"/>
            <a:ext cx="4044950" cy="1176338"/>
            <a:chOff x="1428" y="10080"/>
            <a:chExt cx="4508" cy="1246"/>
          </a:xfrm>
        </p:grpSpPr>
        <p:pic>
          <p:nvPicPr>
            <p:cNvPr id="20491" name="Picture 11">
              <a:extLst>
                <a:ext uri="{FF2B5EF4-FFF2-40B4-BE49-F238E27FC236}">
                  <a16:creationId xmlns:a16="http://schemas.microsoft.com/office/drawing/2014/main" id="{4404D303-2F91-4795-9F51-CCFAE054A1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8" y="10080"/>
              <a:ext cx="4508" cy="1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92" name="Text Box 12">
              <a:extLst>
                <a:ext uri="{FF2B5EF4-FFF2-40B4-BE49-F238E27FC236}">
                  <a16:creationId xmlns:a16="http://schemas.microsoft.com/office/drawing/2014/main" id="{285B6509-EA9E-47C3-9B28-BD667E59C3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20" y="10464"/>
              <a:ext cx="948" cy="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600" b="0" i="0">
                  <a:solidFill>
                    <a:srgbClr val="000000"/>
                  </a:solidFill>
                  <a:latin typeface="Times New Roman" panose="02020603050405020304" pitchFamily="18" charset="0"/>
                </a:rPr>
                <a:t>  </a:t>
              </a:r>
              <a:r>
                <a:rPr lang="fr-FR" altLang="it-IT" sz="1600" i="0">
                  <a:solidFill>
                    <a:srgbClr val="000000"/>
                  </a:solidFill>
                  <a:latin typeface="Times New Roman" panose="02020603050405020304" pitchFamily="18" charset="0"/>
                </a:rPr>
                <a:t>F. A.</a:t>
              </a:r>
              <a:endParaRPr lang="fr-FR" altLang="it-IT" sz="16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20488" name="Rectangle 14">
            <a:extLst>
              <a:ext uri="{FF2B5EF4-FFF2-40B4-BE49-F238E27FC236}">
                <a16:creationId xmlns:a16="http://schemas.microsoft.com/office/drawing/2014/main" id="{04AC4A0A-1AAF-4507-AFE4-E0F67E0EDC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035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176133" name="Object 5">
            <a:extLst>
              <a:ext uri="{FF2B5EF4-FFF2-40B4-BE49-F238E27FC236}">
                <a16:creationId xmlns:a16="http://schemas.microsoft.com/office/drawing/2014/main" id="{5864756D-0942-48B7-9D97-CEC59925D5C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62463" y="2217738"/>
          <a:ext cx="3452812" cy="1408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117600" imgH="457200" progId="Equation.3">
                  <p:embed/>
                </p:oleObj>
              </mc:Choice>
              <mc:Fallback>
                <p:oleObj name="Equation" r:id="rId6" imgW="1117600" imgH="4572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62463" y="2217738"/>
                        <a:ext cx="3452812" cy="1408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6147" name="Text Box 19">
            <a:extLst>
              <a:ext uri="{FF2B5EF4-FFF2-40B4-BE49-F238E27FC236}">
                <a16:creationId xmlns:a16="http://schemas.microsoft.com/office/drawing/2014/main" id="{65720B4E-CBFD-4E74-97D8-6A42E83A8E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1300" y="5186363"/>
            <a:ext cx="16954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2800">
                <a:solidFill>
                  <a:srgbClr val="CC6600"/>
                </a:solidFill>
                <a:latin typeface="Times New Roman" panose="02020603050405020304" pitchFamily="18" charset="0"/>
              </a:rPr>
              <a:t>half adder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76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6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6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61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6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7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176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176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76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76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76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76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53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17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17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76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6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6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61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6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6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6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147" grpId="0"/>
      <p:bldP spid="176147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>
            <a:extLst>
              <a:ext uri="{FF2B5EF4-FFF2-40B4-BE49-F238E27FC236}">
                <a16:creationId xmlns:a16="http://schemas.microsoft.com/office/drawing/2014/main" id="{CA21FED4-CEA1-422C-A869-84EC2FB020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/>
              <a:t>Full Adder</a:t>
            </a:r>
            <a:endParaRPr lang="fr-FR" altLang="it-IT"/>
          </a:p>
        </p:txBody>
      </p:sp>
      <p:pic>
        <p:nvPicPr>
          <p:cNvPr id="177156" name="Picture 4">
            <a:extLst>
              <a:ext uri="{FF2B5EF4-FFF2-40B4-BE49-F238E27FC236}">
                <a16:creationId xmlns:a16="http://schemas.microsoft.com/office/drawing/2014/main" id="{9DB1E436-B598-4ED9-8252-5148037844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163" y="5622925"/>
            <a:ext cx="5668962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77157" name="Object 5">
            <a:extLst>
              <a:ext uri="{FF2B5EF4-FFF2-40B4-BE49-F238E27FC236}">
                <a16:creationId xmlns:a16="http://schemas.microsoft.com/office/drawing/2014/main" id="{BFE8786C-166B-48A8-B7C1-8A9548D4862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7975" y="4133850"/>
          <a:ext cx="8510588" cy="53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975100" imgH="254000" progId="Equation.3">
                  <p:embed/>
                </p:oleObj>
              </mc:Choice>
              <mc:Fallback>
                <p:oleObj name="Equation" r:id="rId3" imgW="3975100" imgH="2540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975" y="4133850"/>
                        <a:ext cx="8510588" cy="53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7158" name="Object 6">
            <a:extLst>
              <a:ext uri="{FF2B5EF4-FFF2-40B4-BE49-F238E27FC236}">
                <a16:creationId xmlns:a16="http://schemas.microsoft.com/office/drawing/2014/main" id="{B0A8197E-7C34-4E8C-8957-773D2E1C2D8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1300" y="4618038"/>
          <a:ext cx="2762250" cy="1012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97000" imgH="508000" progId="Equation.3">
                  <p:embed/>
                </p:oleObj>
              </mc:Choice>
              <mc:Fallback>
                <p:oleObj name="Equation" r:id="rId5" imgW="1397000" imgH="5080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300" y="4618038"/>
                        <a:ext cx="2762250" cy="1012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7159" name="Object 7">
            <a:extLst>
              <a:ext uri="{FF2B5EF4-FFF2-40B4-BE49-F238E27FC236}">
                <a16:creationId xmlns:a16="http://schemas.microsoft.com/office/drawing/2014/main" id="{FA7D944F-F939-4AE7-89C1-31A02362C4B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43263" y="4799013"/>
          <a:ext cx="549275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781300" imgH="254000" progId="Equation.3">
                  <p:embed/>
                </p:oleObj>
              </mc:Choice>
              <mc:Fallback>
                <p:oleObj name="Equation" r:id="rId7" imgW="2781300" imgH="2540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43263" y="4799013"/>
                        <a:ext cx="5492750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1511" name="Picture 8">
            <a:extLst>
              <a:ext uri="{FF2B5EF4-FFF2-40B4-BE49-F238E27FC236}">
                <a16:creationId xmlns:a16="http://schemas.microsoft.com/office/drawing/2014/main" id="{9B6739A1-587F-4E36-B646-E02E1E2D99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75" y="1663700"/>
            <a:ext cx="3303588" cy="230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7161" name="Picture 9">
            <a:extLst>
              <a:ext uri="{FF2B5EF4-FFF2-40B4-BE49-F238E27FC236}">
                <a16:creationId xmlns:a16="http://schemas.microsoft.com/office/drawing/2014/main" id="{869C24B9-04B7-444A-BFF5-316887FA90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5575" y="1644650"/>
            <a:ext cx="3852863" cy="231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3" name="Rectangle 11">
            <a:extLst>
              <a:ext uri="{FF2B5EF4-FFF2-40B4-BE49-F238E27FC236}">
                <a16:creationId xmlns:a16="http://schemas.microsoft.com/office/drawing/2014/main" id="{5238339B-0245-4335-995E-2B866081B6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035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177162" name="Object 10">
            <a:extLst>
              <a:ext uri="{FF2B5EF4-FFF2-40B4-BE49-F238E27FC236}">
                <a16:creationId xmlns:a16="http://schemas.microsoft.com/office/drawing/2014/main" id="{817566B0-557D-4F89-AEE4-5F1F2EC3FD8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2413" y="4419600"/>
          <a:ext cx="8728075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3962400" imgH="254000" progId="Equation.3">
                  <p:embed/>
                </p:oleObj>
              </mc:Choice>
              <mc:Fallback>
                <p:oleObj name="Equation" r:id="rId11" imgW="3962400" imgH="2540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413" y="4419600"/>
                        <a:ext cx="8728075" cy="552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7164" name="Picture 12">
            <a:extLst>
              <a:ext uri="{FF2B5EF4-FFF2-40B4-BE49-F238E27FC236}">
                <a16:creationId xmlns:a16="http://schemas.microsoft.com/office/drawing/2014/main" id="{79933CC1-8CB9-4433-95BC-09F2404E8E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4538" y="4965700"/>
            <a:ext cx="5280025" cy="179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77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77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77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7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7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77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7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7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77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7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71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7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7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7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177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7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71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7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7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7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77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7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71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7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7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7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177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7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71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7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7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77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771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77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6" dur="500"/>
                                        <p:tgtEl>
                                          <p:spTgt spid="177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77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77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77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>
            <a:extLst>
              <a:ext uri="{FF2B5EF4-FFF2-40B4-BE49-F238E27FC236}">
                <a16:creationId xmlns:a16="http://schemas.microsoft.com/office/drawing/2014/main" id="{F366C0AD-36FC-4C45-9106-CDA12DB7E4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/>
              <a:t>Full Adder</a:t>
            </a:r>
            <a:endParaRPr lang="fr-FR" altLang="it-IT"/>
          </a:p>
        </p:txBody>
      </p:sp>
      <p:pic>
        <p:nvPicPr>
          <p:cNvPr id="178180" name="Picture 4">
            <a:extLst>
              <a:ext uri="{FF2B5EF4-FFF2-40B4-BE49-F238E27FC236}">
                <a16:creationId xmlns:a16="http://schemas.microsoft.com/office/drawing/2014/main" id="{A11B42D8-1103-4CE5-99A3-2CDDFC3F99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1238" y="4027488"/>
            <a:ext cx="4935537" cy="244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8181" name="Picture 5">
            <a:extLst>
              <a:ext uri="{FF2B5EF4-FFF2-40B4-BE49-F238E27FC236}">
                <a16:creationId xmlns:a16="http://schemas.microsoft.com/office/drawing/2014/main" id="{AB3A48B0-CCAF-4822-987F-FE8DB8EDC0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" y="2230438"/>
            <a:ext cx="3751263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8182" name="Picture 6">
            <a:extLst>
              <a:ext uri="{FF2B5EF4-FFF2-40B4-BE49-F238E27FC236}">
                <a16:creationId xmlns:a16="http://schemas.microsoft.com/office/drawing/2014/main" id="{C747E630-E3EA-4E0D-AC92-598F7ACABE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8850" y="2017713"/>
            <a:ext cx="3486150" cy="118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8183" name="Text Box 7">
            <a:extLst>
              <a:ext uri="{FF2B5EF4-FFF2-40B4-BE49-F238E27FC236}">
                <a16:creationId xmlns:a16="http://schemas.microsoft.com/office/drawing/2014/main" id="{F9C6EF9C-1904-478B-9C1E-014AA487C0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8925" y="2108200"/>
            <a:ext cx="531813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4800" i="0">
                <a:solidFill>
                  <a:srgbClr val="FF0000"/>
                </a:solidFill>
                <a:latin typeface="Times New Roman" panose="02020603050405020304" pitchFamily="18" charset="0"/>
              </a:rPr>
              <a:t>+</a:t>
            </a:r>
            <a:endParaRPr lang="fr-FR" altLang="it-IT" sz="4800" i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8184" name="Text Box 8">
            <a:extLst>
              <a:ext uri="{FF2B5EF4-FFF2-40B4-BE49-F238E27FC236}">
                <a16:creationId xmlns:a16="http://schemas.microsoft.com/office/drawing/2014/main" id="{173AAF8C-D19A-45E5-B815-8748A3786F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6525" y="4813300"/>
            <a:ext cx="531813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4800" i="0">
                <a:solidFill>
                  <a:srgbClr val="FF0000"/>
                </a:solidFill>
                <a:latin typeface="Times New Roman" panose="02020603050405020304" pitchFamily="18" charset="0"/>
              </a:rPr>
              <a:t>=</a:t>
            </a:r>
            <a:endParaRPr lang="fr-FR" altLang="it-IT" sz="4800" i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8185" name="Text Box 9">
            <a:extLst>
              <a:ext uri="{FF2B5EF4-FFF2-40B4-BE49-F238E27FC236}">
                <a16:creationId xmlns:a16="http://schemas.microsoft.com/office/drawing/2014/main" id="{2483FAEA-B89A-4666-A6CE-585F69DB26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42313" y="2170113"/>
            <a:ext cx="531812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4800" i="0">
                <a:solidFill>
                  <a:srgbClr val="FF0000"/>
                </a:solidFill>
                <a:latin typeface="Times New Roman" panose="02020603050405020304" pitchFamily="18" charset="0"/>
              </a:rPr>
              <a:t>=</a:t>
            </a:r>
            <a:endParaRPr lang="fr-FR" altLang="it-IT" sz="4800" i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178186" name="Picture 10">
            <a:extLst>
              <a:ext uri="{FF2B5EF4-FFF2-40B4-BE49-F238E27FC236}">
                <a16:creationId xmlns:a16="http://schemas.microsoft.com/office/drawing/2014/main" id="{A00B2434-C8C9-4F44-B50E-E47C0B88D6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913" y="2171700"/>
            <a:ext cx="7054850" cy="326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8187" name="Text Box 11">
            <a:extLst>
              <a:ext uri="{FF2B5EF4-FFF2-40B4-BE49-F238E27FC236}">
                <a16:creationId xmlns:a16="http://schemas.microsoft.com/office/drawing/2014/main" id="{65F16F33-FC4C-44EC-8DCC-23D519A1A3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5475" y="4799013"/>
            <a:ext cx="8953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2800" i="0">
                <a:solidFill>
                  <a:srgbClr val="CC6600"/>
                </a:solidFill>
                <a:latin typeface="Times New Roman" panose="02020603050405020304" pitchFamily="18" charset="0"/>
              </a:rPr>
              <a:t>H.A.</a:t>
            </a:r>
          </a:p>
        </p:txBody>
      </p:sp>
      <p:sp>
        <p:nvSpPr>
          <p:cNvPr id="178188" name="Text Box 12">
            <a:extLst>
              <a:ext uri="{FF2B5EF4-FFF2-40B4-BE49-F238E27FC236}">
                <a16:creationId xmlns:a16="http://schemas.microsoft.com/office/drawing/2014/main" id="{499783E6-42F5-49E8-8179-54D5CC56CF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6013" y="4835525"/>
            <a:ext cx="8953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2800" i="0">
                <a:solidFill>
                  <a:srgbClr val="CC6600"/>
                </a:solidFill>
                <a:latin typeface="Times New Roman" panose="02020603050405020304" pitchFamily="18" charset="0"/>
              </a:rPr>
              <a:t>H.A.</a:t>
            </a:r>
          </a:p>
        </p:txBody>
      </p:sp>
      <p:sp>
        <p:nvSpPr>
          <p:cNvPr id="178189" name="Text Box 13">
            <a:extLst>
              <a:ext uri="{FF2B5EF4-FFF2-40B4-BE49-F238E27FC236}">
                <a16:creationId xmlns:a16="http://schemas.microsoft.com/office/drawing/2014/main" id="{24F170C7-5788-4942-AB75-505B667B65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1063" y="1525588"/>
            <a:ext cx="19494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2800">
                <a:solidFill>
                  <a:srgbClr val="CC6600"/>
                </a:solidFill>
                <a:latin typeface="Times New Roman" panose="02020603050405020304" pitchFamily="18" charset="0"/>
              </a:rPr>
              <a:t>ripple adder</a:t>
            </a:r>
            <a:endParaRPr lang="fr-FR" altLang="it-IT" sz="28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8190" name="Text Box 14">
            <a:extLst>
              <a:ext uri="{FF2B5EF4-FFF2-40B4-BE49-F238E27FC236}">
                <a16:creationId xmlns:a16="http://schemas.microsoft.com/office/drawing/2014/main" id="{D1FD7956-38D3-4AC6-9DB4-DF13233DFB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3538" y="5478463"/>
            <a:ext cx="83661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2800">
                <a:solidFill>
                  <a:srgbClr val="CC6600"/>
                </a:solidFill>
                <a:latin typeface="Times New Roman" panose="02020603050405020304" pitchFamily="18" charset="0"/>
              </a:rPr>
              <a:t>LSB</a:t>
            </a:r>
            <a:endParaRPr lang="fr-FR" altLang="it-IT" sz="28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8191" name="Text Box 15">
            <a:extLst>
              <a:ext uri="{FF2B5EF4-FFF2-40B4-BE49-F238E27FC236}">
                <a16:creationId xmlns:a16="http://schemas.microsoft.com/office/drawing/2014/main" id="{84C7CC9A-5F9E-4EEF-856B-57F033D42B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8863" y="5476875"/>
            <a:ext cx="9350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2800">
                <a:solidFill>
                  <a:srgbClr val="CC6600"/>
                </a:solidFill>
                <a:latin typeface="Times New Roman" panose="02020603050405020304" pitchFamily="18" charset="0"/>
              </a:rPr>
              <a:t>MSB</a:t>
            </a:r>
            <a:endParaRPr lang="fr-FR" altLang="it-IT" sz="28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818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818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8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818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818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8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818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818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8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3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818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818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8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818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818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8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7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818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818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8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818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818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8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1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818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818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8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178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178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1781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1781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178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178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178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178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178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178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178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178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178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178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178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/>
                                        <p:tgtEl>
                                          <p:spTgt spid="178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8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781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8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78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78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178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78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78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78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183" grpId="0"/>
      <p:bldP spid="178183" grpId="1"/>
      <p:bldP spid="178184" grpId="0"/>
      <p:bldP spid="178184" grpId="1"/>
      <p:bldP spid="178185" grpId="0"/>
      <p:bldP spid="178185" grpId="1"/>
      <p:bldP spid="178187" grpId="0"/>
      <p:bldP spid="178187" grpId="1"/>
      <p:bldP spid="178188" grpId="0"/>
      <p:bldP spid="178188" grpId="1"/>
      <p:bldP spid="178189" grpId="0"/>
      <p:bldP spid="178190" grpId="0"/>
      <p:bldP spid="17819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>
            <a:extLst>
              <a:ext uri="{FF2B5EF4-FFF2-40B4-BE49-F238E27FC236}">
                <a16:creationId xmlns:a16="http://schemas.microsoft.com/office/drawing/2014/main" id="{9D5BC306-F687-48E9-9388-224BF746B9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/>
              <a:t>Sommatori integrati</a:t>
            </a:r>
            <a:endParaRPr lang="fr-FR" altLang="it-IT"/>
          </a:p>
        </p:txBody>
      </p:sp>
      <p:pic>
        <p:nvPicPr>
          <p:cNvPr id="179205" name="Picture 5">
            <a:extLst>
              <a:ext uri="{FF2B5EF4-FFF2-40B4-BE49-F238E27FC236}">
                <a16:creationId xmlns:a16="http://schemas.microsoft.com/office/drawing/2014/main" id="{D18EB977-896C-4AD4-A323-DA4378835C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825" y="1584325"/>
            <a:ext cx="3016250" cy="348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9208" name="Text Box 8">
            <a:extLst>
              <a:ext uri="{FF2B5EF4-FFF2-40B4-BE49-F238E27FC236}">
                <a16:creationId xmlns:a16="http://schemas.microsoft.com/office/drawing/2014/main" id="{263F208D-B1A5-4AB0-90B8-DDEE503722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9350" y="2028825"/>
            <a:ext cx="6127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600">
                <a:latin typeface="Times New Roman" panose="02020603050405020304" pitchFamily="18" charset="0"/>
              </a:rPr>
              <a:t>MSB</a:t>
            </a:r>
            <a:endParaRPr lang="fr-FR" altLang="it-IT" sz="1600">
              <a:latin typeface="Times New Roman" panose="02020603050405020304" pitchFamily="18" charset="0"/>
            </a:endParaRPr>
          </a:p>
        </p:txBody>
      </p:sp>
      <p:sp>
        <p:nvSpPr>
          <p:cNvPr id="179209" name="Text Box 9">
            <a:extLst>
              <a:ext uri="{FF2B5EF4-FFF2-40B4-BE49-F238E27FC236}">
                <a16:creationId xmlns:a16="http://schemas.microsoft.com/office/drawing/2014/main" id="{AD970C59-476A-4DD5-B62E-B6974D56C7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9988" y="3079750"/>
            <a:ext cx="5556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600">
                <a:latin typeface="Times New Roman" panose="02020603050405020304" pitchFamily="18" charset="0"/>
              </a:rPr>
              <a:t>LSB</a:t>
            </a:r>
            <a:endParaRPr lang="fr-FR" altLang="it-IT" sz="1600">
              <a:latin typeface="Times New Roman" panose="02020603050405020304" pitchFamily="18" charset="0"/>
            </a:endParaRPr>
          </a:p>
        </p:txBody>
      </p:sp>
      <p:grpSp>
        <p:nvGrpSpPr>
          <p:cNvPr id="179210" name="Group 10">
            <a:extLst>
              <a:ext uri="{FF2B5EF4-FFF2-40B4-BE49-F238E27FC236}">
                <a16:creationId xmlns:a16="http://schemas.microsoft.com/office/drawing/2014/main" id="{A4AD54D4-7BC6-45CC-BC67-D308AE1E599A}"/>
              </a:ext>
            </a:extLst>
          </p:cNvPr>
          <p:cNvGrpSpPr>
            <a:grpSpLocks/>
          </p:cNvGrpSpPr>
          <p:nvPr/>
        </p:nvGrpSpPr>
        <p:grpSpPr bwMode="auto">
          <a:xfrm>
            <a:off x="1954213" y="1739900"/>
            <a:ext cx="5089525" cy="2606675"/>
            <a:chOff x="2076" y="2736"/>
            <a:chExt cx="8016" cy="4105"/>
          </a:xfrm>
        </p:grpSpPr>
        <p:pic>
          <p:nvPicPr>
            <p:cNvPr id="23563" name="Picture 11">
              <a:extLst>
                <a:ext uri="{FF2B5EF4-FFF2-40B4-BE49-F238E27FC236}">
                  <a16:creationId xmlns:a16="http://schemas.microsoft.com/office/drawing/2014/main" id="{A6074BE9-C9CF-4032-84F8-6A8BC7BE19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76" y="2785"/>
              <a:ext cx="7663" cy="40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64" name="Rectangle 12">
              <a:extLst>
                <a:ext uri="{FF2B5EF4-FFF2-40B4-BE49-F238E27FC236}">
                  <a16:creationId xmlns:a16="http://schemas.microsoft.com/office/drawing/2014/main" id="{9CBF41EB-ED7F-400E-9C95-66A38EF07B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36" y="2760"/>
              <a:ext cx="1152" cy="372"/>
            </a:xfrm>
            <a:prstGeom prst="rect">
              <a:avLst/>
            </a:prstGeom>
            <a:noFill/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it-IT" altLang="it-IT" sz="1600">
                <a:solidFill>
                  <a:srgbClr val="CC66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3565" name="Text Box 13">
              <a:extLst>
                <a:ext uri="{FF2B5EF4-FFF2-40B4-BE49-F238E27FC236}">
                  <a16:creationId xmlns:a16="http://schemas.microsoft.com/office/drawing/2014/main" id="{B35793C6-5210-45B6-A416-65F50E7FA6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40" y="2736"/>
              <a:ext cx="1452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200" b="0" i="0">
                  <a:solidFill>
                    <a:srgbClr val="CC6600"/>
                  </a:solidFill>
                  <a:latin typeface="Symbol" panose="05050102010706020507" pitchFamily="18" charset="2"/>
                </a:rPr>
                <a:t>S</a:t>
              </a:r>
              <a:r>
                <a:rPr lang="fr-FR" altLang="it-IT" sz="1200" b="0" i="0">
                  <a:solidFill>
                    <a:srgbClr val="CC6600"/>
                  </a:solidFill>
                  <a:latin typeface="Times New Roman" panose="02020603050405020304" pitchFamily="18" charset="0"/>
                </a:rPr>
                <a:t>4</a:t>
              </a:r>
              <a:r>
                <a:rPr lang="fr-FR" altLang="it-IT" sz="1200" b="0" i="0">
                  <a:solidFill>
                    <a:srgbClr val="CC6600"/>
                  </a:solidFill>
                  <a:latin typeface="Symbol" panose="05050102010706020507" pitchFamily="18" charset="2"/>
                </a:rPr>
                <a:t>S</a:t>
              </a:r>
              <a:r>
                <a:rPr lang="fr-FR" altLang="it-IT" sz="1200" b="0" i="0">
                  <a:solidFill>
                    <a:srgbClr val="CC6600"/>
                  </a:solidFill>
                  <a:latin typeface="Times New Roman" panose="02020603050405020304" pitchFamily="18" charset="0"/>
                </a:rPr>
                <a:t>3</a:t>
              </a:r>
              <a:r>
                <a:rPr lang="fr-FR" altLang="it-IT" sz="1200" b="0" i="0">
                  <a:solidFill>
                    <a:srgbClr val="CC6600"/>
                  </a:solidFill>
                  <a:latin typeface="Symbol" panose="05050102010706020507" pitchFamily="18" charset="2"/>
                </a:rPr>
                <a:t>S</a:t>
              </a:r>
              <a:r>
                <a:rPr lang="fr-FR" altLang="it-IT" sz="1200" b="0" i="0">
                  <a:solidFill>
                    <a:srgbClr val="CC6600"/>
                  </a:solidFill>
                  <a:latin typeface="Times New Roman" panose="02020603050405020304" pitchFamily="18" charset="0"/>
                </a:rPr>
                <a:t>2</a:t>
              </a:r>
              <a:r>
                <a:rPr lang="fr-FR" altLang="it-IT" sz="1200" b="0" i="0">
                  <a:solidFill>
                    <a:srgbClr val="CC6600"/>
                  </a:solidFill>
                  <a:latin typeface="Symbol" panose="05050102010706020507" pitchFamily="18" charset="2"/>
                </a:rPr>
                <a:t>S</a:t>
              </a:r>
              <a:r>
                <a:rPr lang="fr-FR" altLang="it-IT" sz="1200" b="0" i="0">
                  <a:solidFill>
                    <a:srgbClr val="CC6600"/>
                  </a:solidFill>
                  <a:latin typeface="Times New Roman" panose="02020603050405020304" pitchFamily="18" charset="0"/>
                </a:rPr>
                <a:t>1</a:t>
              </a:r>
              <a:endParaRPr lang="fr-FR" altLang="it-IT" sz="1600">
                <a:solidFill>
                  <a:srgbClr val="CC66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3566" name="Rectangle 14">
              <a:extLst>
                <a:ext uri="{FF2B5EF4-FFF2-40B4-BE49-F238E27FC236}">
                  <a16:creationId xmlns:a16="http://schemas.microsoft.com/office/drawing/2014/main" id="{FA62C40E-E506-4A1C-ADF5-22DB3BF83B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92" y="2760"/>
              <a:ext cx="348" cy="372"/>
            </a:xfrm>
            <a:prstGeom prst="rect">
              <a:avLst/>
            </a:prstGeom>
            <a:noFill/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it-IT" altLang="it-IT" sz="1600">
                <a:solidFill>
                  <a:srgbClr val="CC66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3567" name="Text Box 15">
              <a:extLst>
                <a:ext uri="{FF2B5EF4-FFF2-40B4-BE49-F238E27FC236}">
                  <a16:creationId xmlns:a16="http://schemas.microsoft.com/office/drawing/2014/main" id="{1A670066-0FBA-49F7-B96E-B6BC139DBF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96" y="2760"/>
              <a:ext cx="624" cy="3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it-IT" sz="1200" b="0" i="0">
                  <a:solidFill>
                    <a:srgbClr val="CC6600"/>
                  </a:solidFill>
                  <a:latin typeface="Times New Roman" panose="02020603050405020304" pitchFamily="18" charset="0"/>
                </a:rPr>
                <a:t>C4</a:t>
              </a:r>
              <a:endParaRPr lang="fr-FR" altLang="it-IT" sz="1600">
                <a:solidFill>
                  <a:srgbClr val="CC6600"/>
                </a:solidFill>
                <a:latin typeface="Times New Roman" panose="02020603050405020304" pitchFamily="18" charset="0"/>
              </a:endParaRPr>
            </a:p>
          </p:txBody>
        </p:sp>
      </p:grpSp>
      <p:pic>
        <p:nvPicPr>
          <p:cNvPr id="179206" name="Picture 6">
            <a:extLst>
              <a:ext uri="{FF2B5EF4-FFF2-40B4-BE49-F238E27FC236}">
                <a16:creationId xmlns:a16="http://schemas.microsoft.com/office/drawing/2014/main" id="{01866B77-918A-417B-A6D2-F7566D7467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9488" y="1554163"/>
            <a:ext cx="3382962" cy="300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9204" name="Picture 4">
            <a:extLst>
              <a:ext uri="{FF2B5EF4-FFF2-40B4-BE49-F238E27FC236}">
                <a16:creationId xmlns:a16="http://schemas.microsoft.com/office/drawing/2014/main" id="{ABDB024A-8108-43EE-90DC-A63279D335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288" y="1593850"/>
            <a:ext cx="3192462" cy="294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9216" name="Text Box 16">
            <a:extLst>
              <a:ext uri="{FF2B5EF4-FFF2-40B4-BE49-F238E27FC236}">
                <a16:creationId xmlns:a16="http://schemas.microsoft.com/office/drawing/2014/main" id="{D81DE425-77DB-4BB0-B7CB-6B0B0504BE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0038" y="4746625"/>
            <a:ext cx="18891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2800">
                <a:solidFill>
                  <a:srgbClr val="CC6600"/>
                </a:solidFill>
                <a:latin typeface="Times New Roman" panose="02020603050405020304" pitchFamily="18" charset="0"/>
              </a:rPr>
              <a:t>ripple carry</a:t>
            </a:r>
            <a:endParaRPr lang="fr-FR" altLang="it-IT" sz="28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9217" name="Text Box 17">
            <a:extLst>
              <a:ext uri="{FF2B5EF4-FFF2-40B4-BE49-F238E27FC236}">
                <a16:creationId xmlns:a16="http://schemas.microsoft.com/office/drawing/2014/main" id="{BF6BE1CE-F1D0-4F18-8088-54E9C9BEAB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02288" y="4791075"/>
            <a:ext cx="1574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2800">
                <a:solidFill>
                  <a:srgbClr val="CC6600"/>
                </a:solidFill>
                <a:latin typeface="Times New Roman" panose="02020603050405020304" pitchFamily="18" charset="0"/>
              </a:rPr>
              <a:t>fast carry</a:t>
            </a:r>
            <a:endParaRPr lang="fr-FR" altLang="it-IT" sz="280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92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92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9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9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792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1792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79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79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3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792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1792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1792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1792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792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792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792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1792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3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792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1792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179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179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5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92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92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9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9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179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179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1792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1792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9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9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92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92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79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79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79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792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79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79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79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79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79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208" grpId="0"/>
      <p:bldP spid="179209" grpId="0"/>
      <p:bldP spid="179216" grpId="0"/>
      <p:bldP spid="17921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>
            <a:extLst>
              <a:ext uri="{FF2B5EF4-FFF2-40B4-BE49-F238E27FC236}">
                <a16:creationId xmlns:a16="http://schemas.microsoft.com/office/drawing/2014/main" id="{0B5CDAE1-2843-405E-B4B2-9BB7DD61D0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/>
              <a:t>LAC generator</a:t>
            </a:r>
            <a:endParaRPr lang="fr-FR" altLang="it-IT"/>
          </a:p>
        </p:txBody>
      </p:sp>
      <p:grpSp>
        <p:nvGrpSpPr>
          <p:cNvPr id="24579" name="Group 4">
            <a:extLst>
              <a:ext uri="{FF2B5EF4-FFF2-40B4-BE49-F238E27FC236}">
                <a16:creationId xmlns:a16="http://schemas.microsoft.com/office/drawing/2014/main" id="{7EB35893-734A-4D2C-BBE7-5C38388DFB0F}"/>
              </a:ext>
            </a:extLst>
          </p:cNvPr>
          <p:cNvGrpSpPr>
            <a:grpSpLocks/>
          </p:cNvGrpSpPr>
          <p:nvPr/>
        </p:nvGrpSpPr>
        <p:grpSpPr bwMode="auto">
          <a:xfrm>
            <a:off x="777875" y="1929889"/>
            <a:ext cx="2628900" cy="3402012"/>
            <a:chOff x="1200" y="9696"/>
            <a:chExt cx="4141" cy="5356"/>
          </a:xfrm>
        </p:grpSpPr>
        <p:pic>
          <p:nvPicPr>
            <p:cNvPr id="24583" name="Picture 5">
              <a:extLst>
                <a:ext uri="{FF2B5EF4-FFF2-40B4-BE49-F238E27FC236}">
                  <a16:creationId xmlns:a16="http://schemas.microsoft.com/office/drawing/2014/main" id="{D77B1E41-69C7-4EF7-9903-7241CC60F4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0" y="9696"/>
              <a:ext cx="4141" cy="53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584" name="Rectangle 6">
              <a:extLst>
                <a:ext uri="{FF2B5EF4-FFF2-40B4-BE49-F238E27FC236}">
                  <a16:creationId xmlns:a16="http://schemas.microsoft.com/office/drawing/2014/main" id="{859855C7-244A-43AF-84F6-D2E91FBCFB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8" y="11292"/>
              <a:ext cx="2436" cy="1068"/>
            </a:xfrm>
            <a:prstGeom prst="rect">
              <a:avLst/>
            </a:prstGeom>
            <a:solidFill>
              <a:srgbClr val="C0C0C0">
                <a:alpha val="45097"/>
              </a:srgbClr>
            </a:solidFill>
            <a:ln w="9525" algn="ctr">
              <a:solidFill>
                <a:srgbClr val="000000"/>
              </a:solidFill>
              <a:prstDash val="dash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it-IT" altLang="it-IT" sz="1600">
                <a:solidFill>
                  <a:srgbClr val="CC6600"/>
                </a:solidFill>
                <a:latin typeface="Times New Roman" panose="02020603050405020304" pitchFamily="18" charset="0"/>
              </a:endParaRPr>
            </a:p>
          </p:txBody>
        </p:sp>
      </p:grpSp>
      <p:pic>
        <p:nvPicPr>
          <p:cNvPr id="24580" name="Picture 7">
            <a:extLst>
              <a:ext uri="{FF2B5EF4-FFF2-40B4-BE49-F238E27FC236}">
                <a16:creationId xmlns:a16="http://schemas.microsoft.com/office/drawing/2014/main" id="{84E61631-FB12-424C-9C1F-41EE47FE4E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5475" y="1921022"/>
            <a:ext cx="4117682" cy="4820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0232" name="Text Box 8">
            <a:extLst>
              <a:ext uri="{FF2B5EF4-FFF2-40B4-BE49-F238E27FC236}">
                <a16:creationId xmlns:a16="http://schemas.microsoft.com/office/drawing/2014/main" id="{EDB89CD1-5324-44E2-BFE5-CC3965213A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6122" y="1242867"/>
            <a:ext cx="18891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2800" dirty="0" err="1">
                <a:solidFill>
                  <a:srgbClr val="CC6600"/>
                </a:solidFill>
                <a:latin typeface="Times New Roman" panose="02020603050405020304" pitchFamily="18" charset="0"/>
              </a:rPr>
              <a:t>ripple</a:t>
            </a:r>
            <a:r>
              <a:rPr lang="it-IT" altLang="it-IT" sz="2800" dirty="0">
                <a:solidFill>
                  <a:srgbClr val="CC6600"/>
                </a:solidFill>
                <a:latin typeface="Times New Roman" panose="02020603050405020304" pitchFamily="18" charset="0"/>
              </a:rPr>
              <a:t> </a:t>
            </a:r>
            <a:r>
              <a:rPr lang="it-IT" altLang="it-IT" sz="2800" dirty="0" err="1">
                <a:solidFill>
                  <a:srgbClr val="CC6600"/>
                </a:solidFill>
                <a:latin typeface="Times New Roman" panose="02020603050405020304" pitchFamily="18" charset="0"/>
              </a:rPr>
              <a:t>carry</a:t>
            </a:r>
            <a:endParaRPr lang="fr-FR" altLang="it-IT" sz="2800" dirty="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0233" name="Text Box 9">
            <a:extLst>
              <a:ext uri="{FF2B5EF4-FFF2-40B4-BE49-F238E27FC236}">
                <a16:creationId xmlns:a16="http://schemas.microsoft.com/office/drawing/2014/main" id="{67262A9F-939A-4367-AB0A-4219498442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2255" y="1248019"/>
            <a:ext cx="1574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2800" dirty="0">
                <a:solidFill>
                  <a:srgbClr val="CC6600"/>
                </a:solidFill>
                <a:latin typeface="Times New Roman" panose="02020603050405020304" pitchFamily="18" charset="0"/>
              </a:rPr>
              <a:t>fast </a:t>
            </a:r>
            <a:r>
              <a:rPr lang="it-IT" altLang="it-IT" sz="2800" dirty="0" err="1">
                <a:solidFill>
                  <a:srgbClr val="CC6600"/>
                </a:solidFill>
                <a:latin typeface="Times New Roman" panose="02020603050405020304" pitchFamily="18" charset="0"/>
              </a:rPr>
              <a:t>carry</a:t>
            </a:r>
            <a:endParaRPr lang="fr-FR" altLang="it-IT" sz="2800" dirty="0">
              <a:solidFill>
                <a:srgbClr val="CC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CE18545E-B378-4441-A016-52D0D3DDC1DD}"/>
              </a:ext>
            </a:extLst>
          </p:cNvPr>
          <p:cNvSpPr txBox="1"/>
          <p:nvPr/>
        </p:nvSpPr>
        <p:spPr>
          <a:xfrm>
            <a:off x="0" y="5823059"/>
            <a:ext cx="457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riporto finale </a:t>
            </a:r>
            <a:r>
              <a:rPr lang="it-IT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</a:t>
            </a:r>
            <a:r>
              <a:rPr lang="it-IT" sz="2400" baseline="-25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r>
              <a:rPr lang="it-IT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risultato combinatorio di tutti gli ingressi</a:t>
            </a:r>
            <a:endParaRPr lang="it-IT" sz="2400" dirty="0"/>
          </a:p>
        </p:txBody>
      </p:sp>
      <p:sp>
        <p:nvSpPr>
          <p:cNvPr id="3" name="Freccia a destra 2">
            <a:extLst>
              <a:ext uri="{FF2B5EF4-FFF2-40B4-BE49-F238E27FC236}">
                <a16:creationId xmlns:a16="http://schemas.microsoft.com/office/drawing/2014/main" id="{26754CC9-BF81-4E2A-B179-F8FFC7856306}"/>
              </a:ext>
            </a:extLst>
          </p:cNvPr>
          <p:cNvSpPr/>
          <p:nvPr/>
        </p:nvSpPr>
        <p:spPr bwMode="auto">
          <a:xfrm>
            <a:off x="2307101" y="5922500"/>
            <a:ext cx="689317" cy="295421"/>
          </a:xfrm>
          <a:prstGeom prst="rightArrow">
            <a:avLst/>
          </a:prstGeom>
          <a:solidFill>
            <a:srgbClr val="0070C0"/>
          </a:solidFill>
          <a:ln>
            <a:noFill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600" b="1" i="1" u="none" strike="noStrike" cap="none" normalizeH="0" baseline="0">
              <a:ln>
                <a:noFill/>
              </a:ln>
              <a:solidFill>
                <a:srgbClr val="CC6600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Ovale 3">
            <a:extLst>
              <a:ext uri="{FF2B5EF4-FFF2-40B4-BE49-F238E27FC236}">
                <a16:creationId xmlns:a16="http://schemas.microsoft.com/office/drawing/2014/main" id="{7D0D1BE9-4329-4C00-AFE7-CFC5BC623E96}"/>
              </a:ext>
            </a:extLst>
          </p:cNvPr>
          <p:cNvSpPr/>
          <p:nvPr/>
        </p:nvSpPr>
        <p:spPr bwMode="auto">
          <a:xfrm>
            <a:off x="8328074" y="2278966"/>
            <a:ext cx="351692" cy="323557"/>
          </a:xfrm>
          <a:prstGeom prst="ellipse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600" b="1" i="1" u="none" strike="noStrike" cap="none" normalizeH="0" baseline="0">
              <a:ln>
                <a:noFill/>
              </a:ln>
              <a:solidFill>
                <a:srgbClr val="CC6600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CD98BFC-D70D-4F7B-B18C-BB70037EC517}"/>
              </a:ext>
            </a:extLst>
          </p:cNvPr>
          <p:cNvSpPr/>
          <p:nvPr/>
        </p:nvSpPr>
        <p:spPr bwMode="auto">
          <a:xfrm>
            <a:off x="1252025" y="2940148"/>
            <a:ext cx="1575581" cy="689317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600" b="1" i="1" u="none" strike="noStrike" cap="none" normalizeH="0" baseline="0">
              <a:ln>
                <a:noFill/>
              </a:ln>
              <a:solidFill>
                <a:srgbClr val="CC6600"/>
              </a:solidFill>
              <a:effectLst/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0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0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0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0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6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232" grpId="0"/>
      <p:bldP spid="180233" grpId="0"/>
      <p:bldP spid="10" grpId="0"/>
      <p:bldP spid="3" grpId="0" animBg="1"/>
      <p:bldP spid="4" grpId="0" animBg="1"/>
      <p:bldP spid="4" grpId="1" animBg="1"/>
      <p:bldP spid="5" grpId="0" animBg="1"/>
      <p:bldP spid="5" grpId="1" animBg="1"/>
    </p:bldLst>
  </p:timing>
</p:sld>
</file>

<file path=ppt/theme/theme1.xml><?xml version="1.0" encoding="utf-8"?>
<a:theme xmlns:a="http://schemas.openxmlformats.org/drawingml/2006/main" name="Antenna satellitare">
  <a:themeElements>
    <a:clrScheme name="">
      <a:dk1>
        <a:srgbClr val="006664"/>
      </a:dk1>
      <a:lt1>
        <a:srgbClr val="FF5050"/>
      </a:lt1>
      <a:dk2>
        <a:srgbClr val="00908D"/>
      </a:dk2>
      <a:lt2>
        <a:srgbClr val="FF5050"/>
      </a:lt2>
      <a:accent1>
        <a:srgbClr val="00CCFF"/>
      </a:accent1>
      <a:accent2>
        <a:srgbClr val="CCFFCC"/>
      </a:accent2>
      <a:accent3>
        <a:srgbClr val="AAC6C5"/>
      </a:accent3>
      <a:accent4>
        <a:srgbClr val="DA4343"/>
      </a:accent4>
      <a:accent5>
        <a:srgbClr val="AAE2FF"/>
      </a:accent5>
      <a:accent6>
        <a:srgbClr val="B9E7B9"/>
      </a:accent6>
      <a:hlink>
        <a:srgbClr val="6DD8DB"/>
      </a:hlink>
      <a:folHlink>
        <a:srgbClr val="C5E2FF"/>
      </a:folHlink>
    </a:clrScheme>
    <a:fontScheme name="Antenna satellitar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222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it-IT" sz="1600" b="1" i="1" u="none" strike="noStrike" cap="none" normalizeH="0" baseline="0" smtClean="0">
            <a:ln>
              <a:noFill/>
            </a:ln>
            <a:solidFill>
              <a:srgbClr val="CC6600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222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it-IT" sz="1600" b="1" i="1" u="none" strike="noStrike" cap="none" normalizeH="0" baseline="0" smtClean="0">
            <a:ln>
              <a:noFill/>
            </a:ln>
            <a:solidFill>
              <a:srgbClr val="CC6600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Antenna satellitare 1">
        <a:dk1>
          <a:srgbClr val="660000"/>
        </a:dk1>
        <a:lt1>
          <a:srgbClr val="FFFFFF"/>
        </a:lt1>
        <a:dk2>
          <a:srgbClr val="A80000"/>
        </a:dk2>
        <a:lt2>
          <a:srgbClr val="FFFF99"/>
        </a:lt2>
        <a:accent1>
          <a:srgbClr val="FF6600"/>
        </a:accent1>
        <a:accent2>
          <a:srgbClr val="6A0000"/>
        </a:accent2>
        <a:accent3>
          <a:srgbClr val="D1AAAA"/>
        </a:accent3>
        <a:accent4>
          <a:srgbClr val="DADADA"/>
        </a:accent4>
        <a:accent5>
          <a:srgbClr val="FFB8AA"/>
        </a:accent5>
        <a:accent6>
          <a:srgbClr val="5F0000"/>
        </a:accent6>
        <a:hlink>
          <a:srgbClr val="FFCC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2">
        <a:dk1>
          <a:srgbClr val="6A4700"/>
        </a:dk1>
        <a:lt1>
          <a:srgbClr val="FFFFFF"/>
        </a:lt1>
        <a:dk2>
          <a:srgbClr val="522900"/>
        </a:dk2>
        <a:lt2>
          <a:srgbClr val="FFFF99"/>
        </a:lt2>
        <a:accent1>
          <a:srgbClr val="CC9900"/>
        </a:accent1>
        <a:accent2>
          <a:srgbClr val="9C7300"/>
        </a:accent2>
        <a:accent3>
          <a:srgbClr val="B3ACAA"/>
        </a:accent3>
        <a:accent4>
          <a:srgbClr val="DADADA"/>
        </a:accent4>
        <a:accent5>
          <a:srgbClr val="E2CAAA"/>
        </a:accent5>
        <a:accent6>
          <a:srgbClr val="8D6800"/>
        </a:accent6>
        <a:hlink>
          <a:srgbClr val="FF99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3">
        <a:dk1>
          <a:srgbClr val="495630"/>
        </a:dk1>
        <a:lt1>
          <a:srgbClr val="FFFFCC"/>
        </a:lt1>
        <a:dk2>
          <a:srgbClr val="2D361C"/>
        </a:dk2>
        <a:lt2>
          <a:srgbClr val="BAD38D"/>
        </a:lt2>
        <a:accent1>
          <a:srgbClr val="68803E"/>
        </a:accent1>
        <a:accent2>
          <a:srgbClr val="556636"/>
        </a:accent2>
        <a:accent3>
          <a:srgbClr val="ADAEAB"/>
        </a:accent3>
        <a:accent4>
          <a:srgbClr val="DADAAE"/>
        </a:accent4>
        <a:accent5>
          <a:srgbClr val="B9C0AF"/>
        </a:accent5>
        <a:accent6>
          <a:srgbClr val="4C5C30"/>
        </a:accent6>
        <a:hlink>
          <a:srgbClr val="339933"/>
        </a:hlink>
        <a:folHlink>
          <a:srgbClr val="D9D4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4">
        <a:dk1>
          <a:srgbClr val="666A5C"/>
        </a:dk1>
        <a:lt1>
          <a:srgbClr val="FFFFFF"/>
        </a:lt1>
        <a:dk2>
          <a:srgbClr val="757868"/>
        </a:dk2>
        <a:lt2>
          <a:srgbClr val="C4C3AA"/>
        </a:lt2>
        <a:accent1>
          <a:srgbClr val="9AC2C0"/>
        </a:accent1>
        <a:accent2>
          <a:srgbClr val="4D4F45"/>
        </a:accent2>
        <a:accent3>
          <a:srgbClr val="BDBEB9"/>
        </a:accent3>
        <a:accent4>
          <a:srgbClr val="DADADA"/>
        </a:accent4>
        <a:accent5>
          <a:srgbClr val="CADDDC"/>
        </a:accent5>
        <a:accent6>
          <a:srgbClr val="45473E"/>
        </a:accent6>
        <a:hlink>
          <a:srgbClr val="009999"/>
        </a:hlink>
        <a:folHlink>
          <a:srgbClr val="BFCB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5">
        <a:dk1>
          <a:srgbClr val="006664"/>
        </a:dk1>
        <a:lt1>
          <a:srgbClr val="FFFFFF"/>
        </a:lt1>
        <a:dk2>
          <a:srgbClr val="00908D"/>
        </a:dk2>
        <a:lt2>
          <a:srgbClr val="ADE5CD"/>
        </a:lt2>
        <a:accent1>
          <a:srgbClr val="00CCFF"/>
        </a:accent1>
        <a:accent2>
          <a:srgbClr val="006666"/>
        </a:accent2>
        <a:accent3>
          <a:srgbClr val="AAC6C5"/>
        </a:accent3>
        <a:accent4>
          <a:srgbClr val="DADADA"/>
        </a:accent4>
        <a:accent5>
          <a:srgbClr val="AAE2FF"/>
        </a:accent5>
        <a:accent6>
          <a:srgbClr val="005C5C"/>
        </a:accent6>
        <a:hlink>
          <a:srgbClr val="6DD8DB"/>
        </a:hlink>
        <a:folHlink>
          <a:srgbClr val="C5E2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6">
        <a:dk1>
          <a:srgbClr val="000000"/>
        </a:dk1>
        <a:lt1>
          <a:srgbClr val="DDDCC5"/>
        </a:lt1>
        <a:dk2>
          <a:srgbClr val="000000"/>
        </a:dk2>
        <a:lt2>
          <a:srgbClr val="B9B695"/>
        </a:lt2>
        <a:accent1>
          <a:srgbClr val="EAEBE9"/>
        </a:accent1>
        <a:accent2>
          <a:srgbClr val="BFBFAB"/>
        </a:accent2>
        <a:accent3>
          <a:srgbClr val="EBEBDF"/>
        </a:accent3>
        <a:accent4>
          <a:srgbClr val="000000"/>
        </a:accent4>
        <a:accent5>
          <a:srgbClr val="F3F3F2"/>
        </a:accent5>
        <a:accent6>
          <a:srgbClr val="ADAD9B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tenna satellitar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336699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ADB8CA"/>
        </a:accent5>
        <a:accent6>
          <a:srgbClr val="555555"/>
        </a:accent6>
        <a:hlink>
          <a:srgbClr val="BBE5FF"/>
        </a:hlink>
        <a:folHlink>
          <a:srgbClr val="B6B3E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8">
        <a:dk1>
          <a:srgbClr val="000090"/>
        </a:dk1>
        <a:lt1>
          <a:srgbClr val="EAEAEA"/>
        </a:lt1>
        <a:dk2>
          <a:srgbClr val="3A3AB2"/>
        </a:dk2>
        <a:lt2>
          <a:srgbClr val="CAD4DC"/>
        </a:lt2>
        <a:accent1>
          <a:srgbClr val="3974AF"/>
        </a:accent1>
        <a:accent2>
          <a:srgbClr val="232369"/>
        </a:accent2>
        <a:accent3>
          <a:srgbClr val="AEAED5"/>
        </a:accent3>
        <a:accent4>
          <a:srgbClr val="C8C8C8"/>
        </a:accent4>
        <a:accent5>
          <a:srgbClr val="AEBCD4"/>
        </a:accent5>
        <a:accent6>
          <a:srgbClr val="1F1F5E"/>
        </a:accent6>
        <a:hlink>
          <a:srgbClr val="00CCFF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9">
        <a:dk1>
          <a:srgbClr val="9C9C9C"/>
        </a:dk1>
        <a:lt1>
          <a:srgbClr val="FFFFFF"/>
        </a:lt1>
        <a:dk2>
          <a:srgbClr val="8696CA"/>
        </a:dk2>
        <a:lt2>
          <a:srgbClr val="FFFFFF"/>
        </a:lt2>
        <a:accent1>
          <a:srgbClr val="97D1D5"/>
        </a:accent1>
        <a:accent2>
          <a:srgbClr val="666699"/>
        </a:accent2>
        <a:accent3>
          <a:srgbClr val="C3C9E1"/>
        </a:accent3>
        <a:accent4>
          <a:srgbClr val="DADADA"/>
        </a:accent4>
        <a:accent5>
          <a:srgbClr val="C9E5E7"/>
        </a:accent5>
        <a:accent6>
          <a:srgbClr val="5C5C8A"/>
        </a:accent6>
        <a:hlink>
          <a:srgbClr val="0000FF"/>
        </a:hlink>
        <a:folHlink>
          <a:srgbClr val="00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10">
        <a:dk1>
          <a:srgbClr val="660000"/>
        </a:dk1>
        <a:lt1>
          <a:srgbClr val="FFFFFF"/>
        </a:lt1>
        <a:dk2>
          <a:srgbClr val="F4BF70"/>
        </a:dk2>
        <a:lt2>
          <a:srgbClr val="FFFF99"/>
        </a:lt2>
        <a:accent1>
          <a:srgbClr val="FF6600"/>
        </a:accent1>
        <a:accent2>
          <a:srgbClr val="6A0000"/>
        </a:accent2>
        <a:accent3>
          <a:srgbClr val="F8DCBB"/>
        </a:accent3>
        <a:accent4>
          <a:srgbClr val="DADADA"/>
        </a:accent4>
        <a:accent5>
          <a:srgbClr val="FFB8AA"/>
        </a:accent5>
        <a:accent6>
          <a:srgbClr val="5F0000"/>
        </a:accent6>
        <a:hlink>
          <a:srgbClr val="FFCC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11">
        <a:dk1>
          <a:srgbClr val="008000"/>
        </a:dk1>
        <a:lt1>
          <a:srgbClr val="F4BF70"/>
        </a:lt1>
        <a:dk2>
          <a:srgbClr val="008000"/>
        </a:dk2>
        <a:lt2>
          <a:srgbClr val="660000"/>
        </a:lt2>
        <a:accent1>
          <a:srgbClr val="FF6600"/>
        </a:accent1>
        <a:accent2>
          <a:srgbClr val="EA0000"/>
        </a:accent2>
        <a:accent3>
          <a:srgbClr val="F8DCBB"/>
        </a:accent3>
        <a:accent4>
          <a:srgbClr val="006C00"/>
        </a:accent4>
        <a:accent5>
          <a:srgbClr val="FFB8AA"/>
        </a:accent5>
        <a:accent6>
          <a:srgbClr val="D40000"/>
        </a:accent6>
        <a:hlink>
          <a:srgbClr val="FFCC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tenna satellitare 12">
        <a:dk1>
          <a:srgbClr val="008000"/>
        </a:dk1>
        <a:lt1>
          <a:srgbClr val="F4BF70"/>
        </a:lt1>
        <a:dk2>
          <a:srgbClr val="008000"/>
        </a:dk2>
        <a:lt2>
          <a:srgbClr val="660000"/>
        </a:lt2>
        <a:accent1>
          <a:srgbClr val="FF6600"/>
        </a:accent1>
        <a:accent2>
          <a:srgbClr val="FF3535"/>
        </a:accent2>
        <a:accent3>
          <a:srgbClr val="F8DCBB"/>
        </a:accent3>
        <a:accent4>
          <a:srgbClr val="006C00"/>
        </a:accent4>
        <a:accent5>
          <a:srgbClr val="FFB8AA"/>
        </a:accent5>
        <a:accent6>
          <a:srgbClr val="E72F2F"/>
        </a:accent6>
        <a:hlink>
          <a:srgbClr val="FFCC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tenna satellitare 13">
        <a:dk1>
          <a:srgbClr val="0033CC"/>
        </a:dk1>
        <a:lt1>
          <a:srgbClr val="FFFFCB"/>
        </a:lt1>
        <a:dk2>
          <a:srgbClr val="0033CC"/>
        </a:dk2>
        <a:lt2>
          <a:srgbClr val="0F6501"/>
        </a:lt2>
        <a:accent1>
          <a:srgbClr val="FF6600"/>
        </a:accent1>
        <a:accent2>
          <a:srgbClr val="F7AD41"/>
        </a:accent2>
        <a:accent3>
          <a:srgbClr val="FFFFE2"/>
        </a:accent3>
        <a:accent4>
          <a:srgbClr val="002AAE"/>
        </a:accent4>
        <a:accent5>
          <a:srgbClr val="FFB8AA"/>
        </a:accent5>
        <a:accent6>
          <a:srgbClr val="E09C3A"/>
        </a:accent6>
        <a:hlink>
          <a:srgbClr val="FFCC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tenna satellitare 14">
        <a:dk1>
          <a:srgbClr val="CC0000"/>
        </a:dk1>
        <a:lt1>
          <a:srgbClr val="AFE3E9"/>
        </a:lt1>
        <a:dk2>
          <a:srgbClr val="CC0000"/>
        </a:dk2>
        <a:lt2>
          <a:srgbClr val="B48491"/>
        </a:lt2>
        <a:accent1>
          <a:srgbClr val="97D1D5"/>
        </a:accent1>
        <a:accent2>
          <a:srgbClr val="3366FF"/>
        </a:accent2>
        <a:accent3>
          <a:srgbClr val="D4EFF2"/>
        </a:accent3>
        <a:accent4>
          <a:srgbClr val="AE0000"/>
        </a:accent4>
        <a:accent5>
          <a:srgbClr val="C9E5E7"/>
        </a:accent5>
        <a:accent6>
          <a:srgbClr val="2D5CE7"/>
        </a:accent6>
        <a:hlink>
          <a:srgbClr val="0000FF"/>
        </a:hlink>
        <a:folHlink>
          <a:srgbClr val="00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tenna satellitare 15">
        <a:dk1>
          <a:srgbClr val="4B8406"/>
        </a:dk1>
        <a:lt1>
          <a:srgbClr val="FFFF66"/>
        </a:lt1>
        <a:dk2>
          <a:srgbClr val="9F0101"/>
        </a:dk2>
        <a:lt2>
          <a:srgbClr val="FFFF66"/>
        </a:lt2>
        <a:accent1>
          <a:srgbClr val="5ED6EA"/>
        </a:accent1>
        <a:accent2>
          <a:srgbClr val="BF8FEF"/>
        </a:accent2>
        <a:accent3>
          <a:srgbClr val="CDAAAA"/>
        </a:accent3>
        <a:accent4>
          <a:srgbClr val="DADA56"/>
        </a:accent4>
        <a:accent5>
          <a:srgbClr val="B6E8F3"/>
        </a:accent5>
        <a:accent6>
          <a:srgbClr val="AD81D9"/>
        </a:accent6>
        <a:hlink>
          <a:srgbClr val="660033"/>
        </a:hlink>
        <a:folHlink>
          <a:srgbClr val="6600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16">
        <a:dk1>
          <a:srgbClr val="4B8406"/>
        </a:dk1>
        <a:lt1>
          <a:srgbClr val="FFFF66"/>
        </a:lt1>
        <a:dk2>
          <a:srgbClr val="9F0101"/>
        </a:dk2>
        <a:lt2>
          <a:srgbClr val="FFFF66"/>
        </a:lt2>
        <a:accent1>
          <a:srgbClr val="5ED6EA"/>
        </a:accent1>
        <a:accent2>
          <a:srgbClr val="7F20DE"/>
        </a:accent2>
        <a:accent3>
          <a:srgbClr val="CDAAAA"/>
        </a:accent3>
        <a:accent4>
          <a:srgbClr val="DADA56"/>
        </a:accent4>
        <a:accent5>
          <a:srgbClr val="B6E8F3"/>
        </a:accent5>
        <a:accent6>
          <a:srgbClr val="721CC9"/>
        </a:accent6>
        <a:hlink>
          <a:srgbClr val="660033"/>
        </a:hlink>
        <a:folHlink>
          <a:srgbClr val="66003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140</Words>
  <Application>Microsoft Office PowerPoint</Application>
  <PresentationFormat>Presentazione su schermo (4:3)</PresentationFormat>
  <Paragraphs>59</Paragraphs>
  <Slides>21</Slides>
  <Notes>0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2</vt:i4>
      </vt:variant>
      <vt:variant>
        <vt:lpstr>Titoli diapositive</vt:lpstr>
      </vt:variant>
      <vt:variant>
        <vt:i4>21</vt:i4>
      </vt:variant>
    </vt:vector>
  </HeadingPairs>
  <TitlesOfParts>
    <vt:vector size="29" baseType="lpstr">
      <vt:lpstr>Times New Roman</vt:lpstr>
      <vt:lpstr>Arial</vt:lpstr>
      <vt:lpstr>Verdana</vt:lpstr>
      <vt:lpstr>Wingdings</vt:lpstr>
      <vt:lpstr>Symbol</vt:lpstr>
      <vt:lpstr>Antenna satellitare</vt:lpstr>
      <vt:lpstr>Image</vt:lpstr>
      <vt:lpstr>Equation</vt:lpstr>
      <vt:lpstr>CIRCUITI COMBINATORI</vt:lpstr>
      <vt:lpstr>Porte logiche TTL - HCMOS</vt:lpstr>
      <vt:lpstr>Codificatore (Encoder)</vt:lpstr>
      <vt:lpstr>Codificatori integrati</vt:lpstr>
      <vt:lpstr>Decodificatori (Decoder)</vt:lpstr>
      <vt:lpstr>Decodificatori integrati</vt:lpstr>
      <vt:lpstr>Decoder/Driver</vt:lpstr>
      <vt:lpstr>Decoder/Driver 7446/47/48/49</vt:lpstr>
      <vt:lpstr>Presentazione standard di PowerPoint</vt:lpstr>
      <vt:lpstr>Multiplexer (Selettore)</vt:lpstr>
      <vt:lpstr>Multiplexer integrati</vt:lpstr>
      <vt:lpstr>Multiplexer integrati</vt:lpstr>
      <vt:lpstr>Multiplexer integrati</vt:lpstr>
      <vt:lpstr>Demultiplexer (Distributore)</vt:lpstr>
      <vt:lpstr>Comparatori</vt:lpstr>
      <vt:lpstr>Comparatori</vt:lpstr>
      <vt:lpstr>Sommatori (Half Adder)</vt:lpstr>
      <vt:lpstr>Full Adder</vt:lpstr>
      <vt:lpstr>Full Adder</vt:lpstr>
      <vt:lpstr>Sommatori integrati</vt:lpstr>
      <vt:lpstr>LAC generator</vt:lpstr>
    </vt:vector>
  </TitlesOfParts>
  <Company>Universita' di Palermo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AMPLIFICATORI  A COMPONENTI DISCRETI</dc:title>
  <dc:creator>Mauro Mosca</dc:creator>
  <cp:lastModifiedBy>MAURO MOSCA</cp:lastModifiedBy>
  <cp:revision>142</cp:revision>
  <dcterms:created xsi:type="dcterms:W3CDTF">2007-03-17T17:08:49Z</dcterms:created>
  <dcterms:modified xsi:type="dcterms:W3CDTF">2021-09-28T20:03:32Z</dcterms:modified>
</cp:coreProperties>
</file>